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shall suffer punishment, even eternal destruction from the face of the Lord and from the glory of his m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shall come to be glorified in his saints, and to be marveled at in all them that believed (because our testimony unto you was believed) in that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which end we also pray always for you, that our God may count you worthy of your calling, and fulfill every desire of goodness and every work of faith, with pow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e name of our Lord Jesus may be glorified in you, and ye in him, according to the grace of our God and the Lord Jesus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d Silvanus, and Timothy, unto the church of the Thessalonians in God our Father and the Lord Jesus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to you and peace from God the Father and the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re bound to give thanks to God alway for you, brethren, even as it is meet, for that your faith groweth exceedingly, and the love of each one of you all toward one another abounde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we ourselves glory in you in the churches of God for your patience and faith in all your persecutions and in the afflictions which ye end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is a manifest token of the righteous judgment of God; to the end that ye may be counted worthy of the kingdom of God, for which ye also suff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so be that it is a righteous thing with God to recompense affliction to them that afflict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you that are afflicted rest with us, at the revelation of the Lord Jesus from heaven with the angels of his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flaming fire, rendering vengeance to them that know not God, and to them that obey not the gospel of our Lord Jesu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2026-05-30T08:18:36Z</dcterms:created>
  <dcterms:modified xsi:type="dcterms:W3CDTF">2026-05-30T08:18:36Z</dcterms:modified>
  <dc:title>Bible.com.au: 2 THESSALONIANS 1:1-12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