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oi king of Hamath heard that David had smitten all the host of Hadadeze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i sent Joram his son unto king David, to salute him, and to bless him, because he had fought against Hadadezer and smitten him: for Hadadezer had wars with Toi. And Joram brought with him vessels of silver, and vessels of gold, and vessels of bra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did king David dedicate unto the LORD, with the silver and gold that he dedicated of all the nations which he subdu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yria, and of Moab, and of the children of Ammon, and of the Philistines, and of Amalek, and of the spoil of Hadadezer, son of Rehob, king of Zob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gat him a name when he returned from smiting of the Syrians in the Valley of Salt, even eighteen thousand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throughout all Edom put he garrisons, and all the Edomites became servants to David. And the LORD gave victory to David whithersoever he w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David executed judgment and justice unto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himelech the son of Abiathar, were priests; and Seraiah was scrib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David’s sons were prie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: and David took the bridle of the mother city out of the hand of the Philistin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, and measured them with the line, making them to lie down on the ground; and he measured two lines to put to death, and one full fine to keep alive. And the Moabites became servants to David, and brought pres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mote also Hadadezer the son of Rehob, king of Zobah, as he went to recover his dominion at the Ri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and seven hundre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dezer king of Zobah, David smote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: and the Syrians became servants to David, and brought presents. And the LORD gave victory to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d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Betah and from Berothai, cities of Hadadezer, king David took exceeding much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2 SAMUEL 8:1-18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