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5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8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oi king of Hamath heard that David had smitten all the host of Hadadezer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oi sent Joram his son unto king David, to salute him, and to bless him, because he had fought against Hadadezer and smitten him: for Hadadezer had wars with Toi. And Joram brought with him vessels of silver, and vessels of gold, and vessels of bras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lso did king David dedicate unto the LORD, with the silver and gold that he dedicated of all the nations which he subdue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Syria, and of Moab, and of the children of Ammon, and of the Philistines, and of Amalek, and of the spoil of Hadadezer, son of Rehob, king of Zob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gat him a name when he returned from smiting of the Syrians in the Valley of Salt, even eighteen thousand m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ut garrisons in Edom; throughout all Edom put he garrisons, and all the Edomites became servants to David. And the LORD gave victory to David whithersoever he wen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reigned over all Israel; and David executed judgment and justice unto all his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ab the son of Zeruiah was over the host; and Jehoshaphat the son of Ahilud was recorder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Zadok the son of Ahitub, and Ahimelech the son of Abiathar, were priests; and Seraiah was scrib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naiah the son of Jehoiada was over the Cherethites and the Pelethites; and David’s sons were pries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is it came to pass, that David smote the Philistines, and subdued them: and David took the bridle of the mother city out of the hand of the Philistin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mote Moab, and measured them with the line, making them to lie down on the ground; and he measured two lines to put to death, and one full fine to keep alive. And the Moabites became servants to David, and brought presen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smote also Hadadezer the son of Rehob, king of Zobah, as he went to recover his dominion at the Ri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ook from him a thousand and seven hundred horsemen, and twenty thousand footmen: and David houghed all the chariot horses, but reserved of them for an hundred chario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yrians of Damascus came to succour Hadadezer king of Zobah, David smote of the Syrians two and twenty thousand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avid put garrisons in Syria of Damascus: and the Syrians became servants to David, and brought presents. And the LORD gave victory to David whithersoever he w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ook the shields of gold that were on the servants of Hadadezer, and brought them to Jerusal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Betah and from Berothai, cities of Hadadezer, king David took exceeding much bra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2026-06-24T15:17:58Z</dcterms:created>
  <dcterms:modified xsi:type="dcterms:W3CDTF">2026-06-24T15:17:58Z</dcterms:modified>
  <dc:title>Bible.com.au: 2 SAMUEL 8:1-18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