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421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been with thee whithersoever thou wentest, and have cut off all thine enemies from before thee; and I will make thee a great name, like unto the name of the great ones that are i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appoint a place for my people Israel, and will plant them, that they may dwell in their own place, and be moved no more; neither shall the children of wickedness afflict them any more, as at the firs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rom the day that I commanded judges to be over my people Israel; and I will cause thee to rest from all thine enemies. Moreover the LORD telleth thee that the LORD will make thee an hou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y days be fulfilled, and thou shalt sleep with thy fathers, I will set up thy seed after thee, which shall proceed out of thy bowels, and I will establish his kingdo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uild an house for my name, and I will establish the throne of his kingdom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shall be my son: if he commit iniquity, I will chasten him with the rod of men, and with the stripes of the children of men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mercy shall not depart from him, as I took it from Saul, whom I put away before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e house and thy kingdom shall be made sure for ever before thee: thy throne shall be established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se words, and according to all this vision, so did Nathan speak unto Davi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the king went in, and sat before the LORD; and he said, Who am I, O Lord GOD, and what is my house, that thou hast brought me thus fa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the king dwelt in his house, and the LORD had given him rest from all his enemies round about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yet a small thing in thine eyes, O Lord GOD; but thou hast spoken also of thy servant’s house for a great while to come; and this too after the manner of men, O Lord GOD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can David say more unto thee? for thou knowest thy servant, O Lord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word’s sake, and according to thine own heart, hast thou wrought all this greatness, to make thy servant know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ou art great, O LORD God: for there is none like thee, neither is there any God beside thee, according to all that we have heard with our 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one nation in the earth is like thy people, even like Israel, whom God went to redeem unto himself for a people, and to make him a name, and to do great things for you, and terrible things for thy land, before thy people, which thou redeemedst to thee out of Egypt, from the nations and their gods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didst establish to thyself thy people Israel to be a people unto thee for ever; and thou, LORD, becamest their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 God, the word that thou hast spoken concerning thy servant, and concerning his house, confirm thou it for ever, and do as thou hast spok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y name be magnified for ever, saying, The LORD of hosts is God over Israel: and the house of thy servant David shall be established before the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LORD of hosts, the God of Israel, hast revealed to thy servant, saying, I will build thee an house: therefore hath thy servant found in his heart to pray this prayer unto the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 GOD, thou art God, and thy words are truth, and thou hast promised this good thing unto thy servant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king said unto Nathan the prophet, See now, I dwell in an house of cedar, but the ark of God dwelleth within curtai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let it please thee to bless the house of thy servant, that it may continue for ever before thee: for thou, O Lord GOD, hast spoken it: and with thy blessing let the house of thy servant be blessed for ev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than said to the king, Go, do all that is in thine heart; for the LORD is with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night, that the word of the LORD came unto Nathan, say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tell my servant David, Thus saith the LORD, Shalt thou build me an house for me to dwell i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t dwelt in an house since the day that I brought up the children of Israel out of Egypt, even to this day, but have walked in a tent and in a tabernac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places wherein I have walked with all the children of Israel, spake I a word with any of the tribes of Israel, whom I commanded to feed my people Israel, saying, Why have ye not built me an house of ceda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thus shalt thou say unto my servant David, Thus saith the LORD of hosts, I took thee from the sheepcote, from following the sheep, that thou shouldest be prince over my people, over Israe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2026-06-24T18:32:04Z</dcterms:created>
  <dcterms:modified xsi:type="dcterms:W3CDTF">2026-06-24T18:32:04Z</dcterms:modified>
  <dc:title>Bible.com.au: 2 SAMUEL 7:1-29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