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be the last words of David. David the son of Jesse saith, and the man who was raised on high saith, the anointed of the God of Jacob, and the sweet psalmist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ake by me, and his word was upon my ton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aid, the Rock of Israel spake to me: One that ruleth over men righteously, that ruleth in the fear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be as the light of the morning, when the sun riseth, a morning without clouds; when the tender grass springeth out of the earth, through clear shining after 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Verily my house is not so with God; yet he hath made with me an everlasting covenant, ordered in all things, and sure: for it is all my salvation, and all my desire, although he maketh it not to g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ungodly shall be all of them as thorns to be thrust away, for they cannot be taken with the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n that toucheth them must be armed with iron and the staff of a spear; and they shall be utterly burned with fire in thei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be the names of the mighty men whom David had: Josheb-basshebeth a Tahchemonite, chief of the captains; the same was Adino the Eznite, against eight hundred slain at on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 him was Eleazar the son of Dodai the son of an Ahohite, one of the three mighty men with David, when they defied the Philistines that were there gathered together to battle, and the men of Israel were gon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rose, and smote the Philistines until his hand was weary, and his hand clave unto the sword: and the LORD wrought a great victory that day; and the people returned after him only to sp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was Shammah the son of Agce a Hararite. And the Philistines were gathered together into a troop, where was a plot of ground full of lentils; and the people fle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tood in the midst of the plot, and defended it, and slew the Philistines: and the LORD wrought a great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ree of the thirty chief went down, and came to David in the harvest time unto the cave of Adullam; and the troop of the Philistines were encamped in the valley of Reph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n in the hold, and the garrison of the Philistines was then in Beth-le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longed and said, Oh that one would give me water to drink of the well of Beth-lehem which is by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hree mighty men brake through the host of the Philistines, and drew water out of the well of Beth-lehem, that was by the gate, and took it, and brought it to David: but he would not drink thereof, but poured it out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Be it far from me, O LORD, that I should do this: shall I drink the blood of the men that went in jeopardy of their lives? therefore he would not drink it. These things did the three mighty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ishai, the brother of Joab, the son of Zeruiah, was chief of the three. And he lifted up his spear against three hundred and slew them, and had a name among the th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most honourable of the three? therefore he was made their captain: howbeit he attained not unto the first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naiah the son of Jehoiada, the son of a valiant man of Kabzeel, who had done mighty deeds, he slew the two sons of Ariel of Moab: he went down also and slew a lion in the midst of a pit in time of s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lew an Egyptian, a goodly man: and the Egyptian had a spear in his hand; but he went down to him with a staff, and plucked the spear out of the Egyptian’s hand, and slew him with his own sp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things did Benaiah the son of Jehoiada, and had a name among the three migh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more honourable than the thirty, but he attained not to the first three. And David set him over his 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ahel the brother of Joab was one of the thirty; Elhanan the son of Dodo of Beth-le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 Elika the Harod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 Ira the son of Ikkesh the Teko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the Anathothite, Mebunnai the Hushath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 Maharai the Netop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b the son of Baanah the Netophathite, Ittai the son of Ribai of Gibeah of the children of Benjam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a Pirathonite, Hiddai of the brooks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 Azmaveth the Barhum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 the sons of Jashen, Jonath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ammah the Hararite, Ahiam the son of Sharar the Arar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the son of Ahasbai, the son of the Maacathite, Eliam the son of Ahithophel the Gil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o the Carmelite, Paarai the Arb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the son of Nathan of Zobah, Bani the Gad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 Naharai the Beerothite, armourbearers to Joab the son of Zeru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the Ithrite, Gareb the Ithri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riah the Hittite: thirty and seven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2 SAMUEL 23:1-39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