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presProps" Target="presProps.xml"/>
  <Relationship Id="rId57" Type="http://schemas.openxmlformats.org/officeDocument/2006/relationships/viewProps" Target="viewProps.xml"/>
  <Relationship Id="rId5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4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22:1-5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David spake unto the LORD the words of this song in the day that the LORD delivered him out of the hand of all his enemies, and out of the hand of Sau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said, The LORD is my rock, and my fortress, and my deliverer, even min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God of my rock, in him will I trust; my shield and the horn of my salvation, my high tower, and my refuge; my saviour, thou savest me from violen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will call upon the LORD, who is worthy to be praised: so shall I be saved from mine enemi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the waves of death compassed me, the floods of ungodliness made me afrai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cords of Sheol were round about me: the snares of death came upon 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n my distress I called upon the LORD, yea, I called unto my God: and he heard my voice out of his temple, and my cry came into his ear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the earth shook and trembled, the foundations of heaven moved and were shaken, because he was wro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re went up a smoke out of his nostrils, and fire out of his mouth devoured: coals were kindled by 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bowed the heavens also, and came down; and thick darkness was under his fee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rode upon a cherub, and did fly: yea, he was seen upon the wings of the wi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made darkness pavilions round about him, gathering of waters, thick clouds of the ski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t the brightness before him coals of fire were kindl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LORD thundered from heaven, and the Most High uttered his voi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sent out arrows, and scattered them; lightning, and discomfited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the channels of the sea appeared, the foundations of the world were laid bare, by the rebuke of the LORD, at the blast of the breath of his nostril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sent from on high, he took me; he drew me out of many water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delivered me from my strong enemy, from them that hated me; for they were too mighty for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came upon me in the day of my calamity: but the LORD was my sta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brought me forth also into a large place: he delivered me, because he delighted in 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LORD rewarded me according to my righteousness: according to the cleanness of my hands hath he recompensed 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I have kept the ways of the LORD, and have not wickedly departed from my G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all his judgments were before me: and as for his statutes, I did not depart from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 was also perfect toward him, and I kept myself from mine iniquit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refore hath the LORD recompensed me according to my righteousness; according to my cleanness in his eyesigh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ith the merciful thou wilt shew thyself merciful, with the perfect man thou wilt shew thyself perfec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ith the pure thou wilt shew thyself pure; and with the perverse thou wilt shew thyself frowa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afflicted people thou wilt save: but thine eyes are upon the haughty, that thou mayest bring them dow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or thou art my lamp, O LORD: and the LORD will lighten my darknes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or by thee I run upon a troop: by my God do I leap over a wal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s for God, his way is perfect: the word of the LORD is tried; he is a shield unto all them that trust in hi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For who is God, save the LORD? and who is a rock, save our Go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God is my strong fortress: and he guideth the perfect in his wa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He maketh his feet like hinds’ feet: and setteth me upon my high plac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He teacheth my hands to war; so that mine arms do bend a bow of bras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ou hast also given me the shield of thy salvation: and thy gentleness hath made me grea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ou hast enlarged my steps under me, and my feet have not slippe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I have pursued mine enemies, and destroyed them; neither did I turn again till they were consume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I have consumed them, and smitten them through, that they cannot arise; yea, they are fallen under my fee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For thou hast girded me with strength unto the battle: thou hast subdued under me those that rose up against m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ou hast also made mine enemies turn their backs unto me, that I might cut off them that hate m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y looked, but there was none to save; even unto the LORD, but he answered them not.]]></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n did I beat them small as the dust of the earth, I did stamp them as the mire of the streets, and did spread them abroa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ou also hast delivered me from the strivings of my people; thou hast kept me to be the head of the nations: a people whom I have not known shall serve m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 strangers shall submit themselves unto me: as soon as they hear of me, they shall obey m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 strangers shall fade away, and shall come trembling out of their close place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 LORD liveth; and blessed be my rock; and exalted be the God of the rock of my salvatio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Even the God that executeth vengeance for me, and bringeth down peoples under m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that bringeth me forth from mine enemies: yea, thou liftest me up above them that rise up against me: thou deliverest me from the violent ma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Therefore I will give thanks unto thee, O LORD, among the nations, and will sing praises unto thy nam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Great deliverance giveth he to his king: and sheweth lovingkindness to his anointed, to David and to his seed, for evermor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7">
  <a:themeElements>
    <a:clrScheme name="Theme1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2026-10-12T05:44:35Z</dcterms:created>
  <dcterms:modified xsi:type="dcterms:W3CDTF">2026-10-12T05:44:35Z</dcterms:modified>
  <dc:title>Bible.com.au: 2 SAMUEL 22:1-51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