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owed the heavens also, and came down; and thick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ode upon a cherub, and did fly: yea, he was seen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made darkness pavilions round about him, gathering of waters,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e brightness before him coals of fire were kind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hundered from heaven, and the Most High uttered his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ent out arrows, and scattered them; lightning,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channels of the sea appeared, the foundations of the world were laid bare, by the rebuke of the LORD, at the blast of the breath of his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ent from on high,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livered me from my strong enemy, from them that hated me; for they were too mighty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pake unto the LORD the words of this song in the day that the LORD delivered him out of the hand of all his enemies, and out of the hand of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came upon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judgments were before me: and as for his statutes, I did not depart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as also perfect toward him, and I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hath the LORD recompensed me according to my righteousness; according to my cleanness in his eye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merciful thou wilt shew thyself merciful, with the perfect man thou wilt shew thyself perfec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pure thou wilt shew thyself pure; and with the perverse thou wilt shew thyself fro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fflicted people thou wilt save: but thine eyes are upon the haughty, that thou mayest bring them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is my rock, and my fortress, and my deliverer, even m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ou art my lamp, O LORD: and the LORD will 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by thee I run upon a troop: by my God do I leap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God, his way is perfect: the word of the LORD is tried; he is a shield unto all them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who is God, save the LORD? and who is a rock, sav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is my strong fortress: and he guideth the perfect in his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maketh his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eacheth my hands to war; so that mine arms do bend a bow of bra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also given me the shield of thy salvation: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hast enlarged my steps under me, and my feet have not slipp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pursued mine enemies, and destroyed them; neither did I turn again till they were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my rock, in him will I trust; my shield and the horn of my salvation, my high tower, and my refuge; my saviour, thou savest me from viole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have consumed them, and smitten them through, that they cannot arise; yea, they are fallen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ou hast girded me with strength unto the battle: thou hast subdued under me those that rose up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hast also made mine enemies turn their backs unto me, that I might cut off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ooked, but there was none to save;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did I beat them small as the dust of the earth, I did stamp them as the mire of the streets, and did spread them abro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ou also hast delivered me from the strivings of my people; thou hast kept me to be the head of the nations: a people whom I have not known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trangers shall submit themselves unto me: as soon as they hear of me, they shall obey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trangers shall fade away, and shall come trembling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ORD liveth; and blessed be my rock; and exalted be the God of the rock of my salv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n the God that executeth vengeance for me, and bringeth down peoples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call up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at bringeth me forth from mine enemies: yea, thou liftest me up above them that rise up against me: thou deliverest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fore I will give thanks unto thee, O LORD, among the nations, and will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reat deliverance giveth he to his king: and sheweth lovingkindness to his anointed, 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waves of death compassed me, the floods of ungodliness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rds of Sheol were round about me: the snares of death came upo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my distress I called upon the LORD, yea, I called unto my God: and he heard my voice out of his temple, and my cry came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arth shook and trembled, the foundations of heaven moved and were shaken, because he was wrot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2026-06-15T08:18:13Z</dcterms:created>
  <dcterms:modified xsi:type="dcterms:W3CDTF">2026-06-15T08:18:13Z</dcterms:modified>
  <dc:title>Bible.com.au: 2 SAMUEL 22:1-51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