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5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livered them into the hands of the Gibeonites, and they hanged them in the mountain before the LORD, and they fell all seven together: and they were put to death in the days of harvest, in the first days, at the beginning of barley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izpah the daughter of Aiah took sackcloth, and spread it for her upon the rock, from the beginning of harvest until water was poured upon them from heaven; and she suffered neither the birds of the air to rest on them by day, nor the beasts of the field by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told David what Rizpah the daughter of Aiah, the concubine of Sau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ent and took the bones of Saul and the bones of Jonathan his son from the men of Jabesh-gilead, which had stolen them from the street of Beth-shan, where the Philistines had hanged them, in the day that the Philistines slew Saul in Gilbo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rought up from thence the bones of Saul and the bones of Jonathan his son; and they gathered the bones of them that wer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ried the bones of Saul and Jonathan his son in the country of Benjamin in Zela, in the sepulchre of Kish his father: and they performed all that the king commanded. And after that God was entreated fo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hilistines had war again with Israel; and David went down, and his servants with him, and fought against the Philistines: and David waxed fa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which was of the sons of the giant, the weight of whose spear was three hundred shekels of brass in weight, he being girded with a new sword, thought to have slain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the son of Zeruiah succoured him, and smote the Philistine, and killed him. Then the men of David sware unto him, saying, Thou shalt go no more out with us to battle, that thou quench not the lamp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fter this, that there was again war with the Philistines at Gob: then Sibbecai the Hushathite slew Saph, which was of the sons of the gi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famine in the days of David three years, year after year; and David sought the face of the LORD. And the LORD said, It is for Saul, and for his bloody house, because he put to death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again war with the Philistines at Gob; and Elhanan the son of Jaare-oregim the Beth-lehemite slew Goliath the Gittite, the staff of whose spear was like a weaver’s b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again war at Gath, where was a man of great stature, that had on every hand six fingers, and on every foot six toes, four and twenty in number; and he also was born to the g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efied Israel, Jonathan the son of Shimei David’s brother slew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born to the giant in Gath; and they fell by the hand of David, and by the hand of his serv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called the Gibeonites, and said unto them; (now the Gibeonites were not of the children of Israel, but of the remnant of the Amorites; and the children of Israel had sworn unto them: and Saul sought to slay them in his zeal for the children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aid unto the Gibeonites, What shall I do for you? and wherewith shall I make atonement, that ye may bless the inherita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ibeonites said unto him, It is no matter of silver or gold between us and Saul, or his house; neither is it for us to put any man to death in Israel. And he said, What ye shall say, that will I do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the king, The man that consumed us, and that devised against us, that we should be destroyed from remaining in any of the border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men of his sons be delivered unto us, and we will hang them up unto the LORD in Gibeah of Saul, the chosen of the LORD; And the king said, I will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spared Mephibosheth, the son of Jonathan the son of Saul, because of the LORD’S oath that was between them, between David and Jonathan the son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the two sons of Rizpah the daughter of Aiah, whom she bare unto Saul, Armoni and Mephibosheth; and the five sons of Michal the daughter of Saul, whom she bare to Adriel the son of Barzillai the Meholathit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2026-05-30T13:47:05Z</dcterms:created>
  <dcterms:modified xsi:type="dcterms:W3CDTF">2026-05-30T13:47:05Z</dcterms:modified>
  <dc:title>Bible.com.au: 2 SAMUEL 21:1-22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