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oab said to Amasa, Is it well with thee, my brother? And Joab took Amasa by the beard with his right hand to kiss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Amasa took no heed to the sword that was in Joab’s hand: so he smote him therewith in the belly, and shed out his bowels to the ground, and struck him not again; and he died. And Joab and Abishai his brother pursued after Sheba the son of Bichr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re stood by him one of Joab’s young men, and said, He that favoureth Joab, and he that is for David, let him follow Joab.]]></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masa lay wallowing in his blood in the midst of the highway. And when the man saw that all the people stood still, he carried Amasa out of the highway into the field, and cast a garment over him, when he saw that every one that came by him stood sti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he was removed out of the highway, all the people went on after Joab, to pursue after Sheba the son of Bichr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went through all the tribes of Israel unto Abel, and to Beth-maacah, and all the Berites: and they were gathered together, and went also after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came and besieged him in Abel of Beth-maacah, and they cast up a mount against the city, and it stood against the rampart: and all the people that were with Joab battered the wall, to throw it dow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cried a wise woman out of the city, Hear, hear; say, I pray you, unto Joab, Come near hither, that I may speak with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came near unto her, and the woman said, Art thou Joab? And he answered, I am. Then she said unto him, Hear the words of thine handmaid. And he answered, I do h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she spake, saying, they were wont to speak in old time, saying, They shall surely ask counsel at Abel: and so they ended the mat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re happened to be there a man of Belial, whose name was Sheba, the son of Bichri, a Benjamite: and he blew the trumpet, and said, We have no portion in David, neither have we inheritance in the son of Jesse: every man to his tents, O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m of them that are peaceable and faithful in Israel: thou seekest to destroy a city and a mother in Israel: why wilt thou swallow up the inheritance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oab answered and said, Far be it, far be it from me, that I should swallow up or destro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matter is not so: but a man of the hill country of Ephraim, Sheba the son of Bichri by name, hath lifted up his hand against the king, even against David: deliver him only, and I will depart from the city. And the woman said unto Joab, Behold, his head shall be thrown to thee over the wa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woman went unto all the people in her wisdom. And they cut off the head of Sheba the son of Bichri, and threw it out to Joab. And he blew the trumpet, and they were dispersed from the city, every man to his tent. And Joab returned to Jerusalem unto the k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Joab was over all the host of Israel: and Benaiah the son of Jehoiada was over the Cherethites and over the Pelethit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doram was over the tribute: and Jehoshaphat the son of Ahilud was the record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heva was scribe: and Zadok and Abiathar were pries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ra also the Jairite was priest unto Davi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all the men of Israel went up from following David, and followed Sheba the son of Bichri: but the men of Judah clave unto their king, from Jordan even to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avid came to his house at Jerusalem; and the king took the ten women his concubines, whom he had left to keep the house, and put them in ward, and provided them with sustenance, but went not in unto them. So they were shut up unto the day of their death, living in widowho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aid the king to Amasa, Call me the men of Judah together within three days, and be thou here pres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Amasa went to call the men of Judah together: but he tarried longer than the set time which he had appointed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David said to Abishai, Now shall Sheba the son of Bichri do us more harm than did Absalom: take thou thy lord’s servants, and pursue after him, lest he get him fenced cities, and escape out of our sigh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re went out after him Joab’s men, and the Cherethites and the Pelethites, and all the mighty men: and they went out of Jerusalem, to pursue after Sheba the son of Bichr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y were at the great stone which is in Gibeon, Amasa came to meet them. And Joab was girded with his apparel of war that he had put on, and thereon was a girdle with a sword fastened upon his loins in the sheath thereof; and as he went forth it fell out.]]></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2026-05-30T08:18:50Z</dcterms:created>
  <dcterms:modified xsi:type="dcterms:W3CDTF">2026-05-30T08:18:50Z</dcterms:modified>
  <dc:title>Bible.com.au: 2 SAMUEL 20:1-26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