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he is hid now in some pit, or in some other place: and it will come to pass, when some of them be fallen at the first, that whosoever heareth it will say, There is a slaughter among the people that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n he that is valiant, whose heart is as the heart of a lion, shall utterly melt: for all Israel knoweth that thy father is a mighty man, and they which be with him are valiant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counsel that all Israel be gathered together unto thee, from Dan even to Beer-sheba, as the sand that is by the sea for multitude; and that thou go to battle in thine own per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hall we come upon him in some place where he shall be found, and we will light upon him as the dew falleth on the ground: and of him and of all the men that are with him we will not leave so much as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if he be gotten into a city, then shall all Israel bring ropes to that city, and we will draw it into the river, until there be not one small stone foun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salom and all the men of Israel said, The counsel of Hushai the Archite is better than the counsel of Ahithophel. For the LORD had ordained to defeat the good counsel of Ahithophel, to the intent that the LORD might bring evil upon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Hushai unto Zadok and to Abiathar the priests. Thus and thus did Ahithophel counsel Absalom and the elders of Israel; and thus and thus have I counse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send quickly, and tell David, saying, Lodge not this night at the fords of the wilderness, but in any wise pass over; lest the king be swallowed up, and all the people that are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Jonathan and Ahimaaz stayed by En-rogel; and a maidservant used to go and tell them; and they went and told king David: for they might not be seen to come into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 lad saw them, and told Absalom: and they went both of them away quickly, and came to the house of a man in Bahurim, who had a well in his court; and they went down thi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Ahithophel said unto Absalom, Let me now choose out twelve thousand men, and I will arise and pursue after David this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an took and spread the covering over the well’s mouth, and strewed bruised corn thereon; and nothing was kn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salom’s servants came to the woman to the house; and they said, Where are Ahimaaz and Jonathan? And the woman said unto them, They be gone over the brook of water. And when they had sought and could not find them,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fter they were departed, that they came up out of the well, and went and told king David; and they said unto David, Arise ye, and pass quickly over the water: for thus hath Ahithophel counselled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arose, and all the people that were with him, and they passed over Jordan: by the morning light there lacked not one of them that was not gone over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hithophel saw that his counsel was not followed, he saddled his ass, and arose, and gat him home, unto his city, and set his house in order, and hanged himself; and he died, and was buried in the sepulchre of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ame to Mahanaim. And Absalom passed over Jordan, he and all the men of Israel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bsalom set Amasa over the host instead of Joab. Now Amasa was the son of a man, whose name was Ithra the Israelite, that went in to Abigal the daughter of Nahash, sister to Zeruiah Joab’s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srael and Absalom pitch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David was come to Mahanaim, that Shobi the son of Nahash of Rabbah of the children of Ammon, and Machir the son of Ammiel of Lo-debar, and Barzillai the Gileadite of Rogel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s, and basons, and earthen vessels, and wheat, and barley, and meal, and parched corn, and beans, and lentils, and parched pul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come upon him while he is weary and weak handed, and will make him afraid: and all the people that are with him shall flee; and I will smite the king on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oney, and butter, and sheep, and cheese of kine, for David, and for the people that were with him, to eat: for they said, The people is hungry, and weary,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bring back all the people unto thee: the man whom thou seekest is as if all returned: so all the people shall be in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aying pleased Absalom well, and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Absalom, Call now Hushai the Archite also, and let us hear likewise what he s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ushai was come to Absalom, Absalom spake unto him, saying, Ahithophel hath spoken after this manner: shall we do after his saying? if not, speak th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ushai said unto Absalom, The counsel that Ahithophel hath given this time is not g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ushai said moreover, Thou knowest thy father and his men, that they be mighty men, and they be chafed in their minds, as a bear robbed of her whelps in the field: and thy father is a man of war, and will not lodge with the peopl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2026-05-30T08:18:52Z</dcterms:created>
  <dcterms:modified xsi:type="dcterms:W3CDTF">2026-05-30T08:18:52Z</dcterms:modified>
  <dc:title>Bible.com.au: 2 SAMUEL 17:1-29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