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0304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SAMUEL 16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Abishai the son of Zeruiah unto the king, Why should this dead dog curse my lord the king? let me go over, I pray thee, and take off his hea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king said, What have I to do with you, ye sons of Zeruiah? Because he curseth, and because the LORD hath said unto him, Curse David; who then shall say, Wherefore hast thou done so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said to Abishai, and to all his servants, Behold, my son, which came forth of my bowels, seeketh my life: how much more may this Benjamite now do it? let him alone, and let him curse; for the LORD hath bidden hi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may be that the LORD will look on the wrong done unto me, and that the LORD will requite me good for his cursing of me this da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David and his men went by the way: and Shimei went along on the hill side over against him, and cursed as he went, and threw stones at him, and cast dus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king, and all the people that were with him, came weary; and he refreshed himself ther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salom, and all the people the men of Israel, came to Jerusalem, and Ahithophel with 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when Hushai the Archite, David’s friend, was come unto Absalom, that Hushai said unto Absalom, God save the king, God save the king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salom said to Hushai, Is this thy kindness to thy friend? why wentest thou not with thy friend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ushai said unto Absalom, Nay; but whom the LORD, and this people, and all the men of Israel have chosen, his will I be, and with him will I abid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David was a little past the top of the ascent, behold, Ziba the servant of Mephibosheth met him, with a couple of asses saddled, and upon them two hundred loaves of bread, and an hundred clusters of raisins, and an hundred of summer fruits, and a bottle of win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gain, whom should I serve? should I not serve in the presence of his son? as I have served in thy father’s presence, so will I be in thy presenc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Absalom to Ahithophel, Give your counsel what we shall do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hithophel said unto Absalom, Go in unto thy father’s concubines, which he hath left to keep the house; and all Israel shall hear that thou art abhorred of thy father: then shall the hands of all that are with thee be strong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y spread Absalom a tent upon the top of the house; and Absalom went in unto his father’s concubines in the sight of all Israel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counsel of Ahithophel, which he counselled in those days, was as if a man inquired at the oracle of God: so was all the counsel of Ahithophel both with David and with Absalo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king said unto Ziba, What meanest thou by these? And Ziba said, The asses be for the king’s household to ride on; and the bread and summer fruit for the young men to eat; and the wine, that such as be faint in the wilderness may drink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king said, And where is thy master’s son? And Ziba said unto the king, Behold, he abideth at Jerusalem: for he said, Today shall the house of Israel restore me the kingdom of my fath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the king to Ziba, Behold, thine is all that pertaineth unto Mephibosheth. And Ziba said, I do obeisance; let me find favour in thy sight, my lord, O k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king David came to Bahurim, behold, there came out thence a man of the family of the house of Saul, whose name was Shimei, the son of Gera: he came out, and cursed still as he ca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cast stones at David, and at all the servants of king David: and all the people and all the mighty men were on his right hand and on his lef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us said Shimei when he cursed, Begone, begone, thou man of blood, and man of Belial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returned upon thee all the blood of the house of Saul, in whose stead thou hast reigned; and the LORD hath delivered the kingdom into the hand of Absalom thy son: and, behold, thou art taken in thine own mischief, because thou art a man of blo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9">
  <a:themeElements>
    <a:clrScheme name="Theme6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2026-06-23T03:52:53Z</dcterms:created>
  <dcterms:modified xsi:type="dcterms:W3CDTF">2026-06-23T03:52:53Z</dcterms:modified>
  <dc:title>Bible.com.au: 2 SAMUEL 16:1-23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