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5: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king said unto him, Go in peace. So he arose, and went to Hebr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Absalom sent spies throughout all the tribes of Israel, saying, As soon as ye hear the sound of the trumpet, then ye shall say, Absalom is king in Hebr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ith Absalom went two hundred men out of Jerusalem, that were invited, and went in their simplicity; and they knew not any th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bsalom sent for Ahithophel the Gilonite, David’s counsellor, from his city, even from Giloh, while he offered the sacrifices. And the conspiracy was strong; for the people increased continually with Absalo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re came a messenger to David, saying, The hearts of the men of Israel are after Absalo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David said unto all his servants that were with him at Jerusalem, Arise, and let us flee; for else none of us shall escape from Absalom: make speed to depart, lest he overtake us quickly, and bring down evil upon us, and smite the city with the edge of the sw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king’s servants said unto the king, Behold thy servants are ready to do whatsoever my lord the king shall choo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king went forth, and all his household after him, And the king left ten women, which were concubines, to keep the hou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king went forth, and all the people after him; and they tarried in Beth-merha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ll his servants passed on beside him; and all the Cherethites, and all the Pelethites, and all the Gittites, six hundred men which came after him from Gath, passed on before the k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fter this, that Absalom prepared him a chariot and horses, and fifty men to run before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said the king to Ittai the Gittite, Wherefore goest thou also with us? return, and abide with the king: for thou art a stranger, and also an exile; return to thine own pla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reas thou camest but yesterday, should I this day make thee go up and down with us, seeing I go whither I may? return thou, and take back thy brethren; mercy and truth be with the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ttai answered the king, and said, As the LORD liveth, and as my lord the king liveth, surely in what place my lord the king shall be, whether for death or for life, even there also will thy servant b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David said to Ittai, Go and pass over. And Ittai the Gittite passed over and all his men, and all the little ones that were with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ll the country wept with a loud voice, and all the people passed over: the king also himself passed over the brook Kidron, and all the people passed over, toward the way of the wilderne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lo, Zadok also came, and all the Levites with him, bearing the ark of the covenant of God; and they set down the ark of God, and Abiathar went up, until all the people had done passing out of the cit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king said unto Zadok, Carry back the ark of God into the city: if I shall find favour in the eyes of the LORD, he will bring me again, and shew me both it, and his habita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if he say thus, I have no delight in thee; behold, here am I, let him do to me as seemeth good unto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king said also unto Zadok the priest, Art thou not a seer? return into the city in peace, and your two sons with you, Ahimaaz thy son, and Jonathan the son of Abiatha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ee, I will tarry at the fords of the wilderness, until there come word from you to certify 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bsalom rose up early, and stood beside the way of the gate: and it was so, that when any man had a suit which should come to the king for judgment, then Absalom called unto him, and said, Of what city art thou? And he said, Thy servant is of one of the tribes of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Zadok therefore and Abiathar carried the ark of God again to Jerusalem: and they abode the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David went up by the ascent of the mount of Olives, and wept as he went up; and he had his head covered, and went barefoot: and all the people that were with him covered every man his head, and they went up, weeping as they went up.]]></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one told David, saying, Ahithophel is among the conspirators with Absalom. And David said, O LORD, I pray thee, turn the counsel of Ahithophel into foolishnes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it came to pass, that when David was come to the top of the ascent, where God was worshipped, behold, Hushai the Archite came to meet him with his coat rent, and earth upon his hea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David said unto him, If thou passest on with me, then thou shalt be a burden unto m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if thou return to the city, and say unto Absalom, I will be thy servant, O king; as I have been thy father’s servant in time past, so will I now be thy servant: then shalt thou defeat for me the counsel of Ahithophe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ast thou not there with thee Zadok and Abiathar the priests? therefore it shall be, that what thing soever thou shalt hear out of the king’s house, thou shalt tell it to Zadok and Abiathar the priest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ehold, they have there with them their two sons, Ahimaaz Zadok’s son, and Jonathan Abiathar’s son; and by them ye shall send unto me every thing that ye shall hea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o Hushai David’s friend came into the city; and Absalom came into Jerusale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bsalom said unto him, See, thy matters are good and right; but there is no man deputed of the king to hear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bsalom said moreover, Oh that I were made judge in the land, that every man which hath any suit or cause might come unto me, and I would do him justi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was so, that when any man came nigh to do him obeisance, he put forth his hand, and took hold of him, and kissed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on this manner did Absalom to all Israel that came to the king for judgment: so Absalom stole the hearts of the men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came to pass at the end of forty years, that Absalom said unto the king, I pray thee, let me go and pay my vow, which I have vowed unto the LORD, in Hebr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y servant vowed a vow while I abode at Geshur in Syria, saying, If the LORD shall indeed bring me again to Jerusalem, then I will serve the LORD.]]></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2026-08-10T21:02:36Z</dcterms:created>
  <dcterms:modified xsi:type="dcterms:W3CDTF">2026-08-10T21:02:36Z</dcterms:modified>
  <dc:title>Bible.com.au: 2 SAMUEL 15:1-37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