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4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of Tekoa said unto the king, My lord, O king, the iniquity be on me, and on my father’s house: and the king and his throne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osoever saith aught unto thee, bring him to me, and he shall not touch the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she, I pray thee, let the king remember the LORD thy God, that the avenger of blood destroy not any more, lest they destroy my son. And he said, As the LORD liveth, there shalt not one hair of thy son fall to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man said, Let thine handmaid, I pray thee, speak a word unto my lord the king. And he said, Say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man said, Wherefore then hast thou devised such a thing against the people of God? for in speaking this word the king is as one which is guilty, in that the king doth not fetch home again his banished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must needs die, and are as water spilt on the ground, which cannot be gathered up again; neither doth God take away life, but deviseth means, that he that is banished be not an outcast from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seeing that I am come to speak this word unto my lord the king, it is because the people have made me afraid: and thy handmaid said, I will now speak unto the king; it may be that the king will perform the request of his serv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king will hear to deliver his servant out of the hand of the man that would destroy me and my son together out of the inheritanc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ine handmaid said, Let, I pray thee, the word of my lord the king be comfortable: for as an angel of God, so is my lord the king to discern good and bad: and the LORD thy God be with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answered and said unto the woman, Hide not from me, I pray thee, aught that I shall ask thee. And the woman said, Let my lord the king now spe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ab the son of Zeruiah perceived that the king’s heart was toward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said, Is the hand of Joab with thee in all this? And the woman answered and said, As thy soul liveth, my lord the king, none can turn to the right hand or to the left from aught that my lord the king hath spoken: for thy servant Joab, he bade me, and he put all these words in the mouth of thine handm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change the face of the matter hath thy servant Joab done this thing: and my lord is wise, according to the wisdom of an angel of God, to know all things that are in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said unto Joab, Behold now, I have done this thing: go therefore, bring the young man Absalom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ab fell to the ground on his face, and did obeisance, and blessed the king: end Joab said, Today thy servant knoweth that I have found grace in thy sight, my lord, O king, in that the king hath performed the request of hi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ab arose and went to Geshur, and brought Absalom to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Let him turn to his own house, but let him not see my face. So Absalom turned to his own house, and saw not the king’s f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in all Israel there was none to be so much praised as Absalom for his beauty: from the sole of his foot even to the crown of his head there was no blemish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polled his head, (now it was at every year’s end that he polled it: because the hair was heavy on him, therefore he polled it:) he weighed the hair of his head at two hundred shekels, after the king’s w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Absalom there were born three sons, and one daughter, whose name was Tamar: she was a woman of a fair counten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bsalom dwelt two full years in Jerusalem; and he saw not the king’s f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b sent to Tekoa, and fetched thence a wise woman, and said unto her, I pray thee, feign thyself to be a mourner, and put on mourning apparel, I pray thee, and anoint not thyself with oil, but be as a woman that had a long time mourned for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Absalom sent for Joab, to send him to the king; but he would not come to him: and he sent again a second time, but he would not co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 said unto his servants, See, Joab’s field is near mine, and he hath barley there; go and set it on fire. And Absalom’s servants set the field on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ab arose, and came to Absalom unto his house, and said unto him, Wherefore have thy servants set my field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bsalom answered Joab, Behold, I sent unto thee, saying, Come hither, that I may send thee to the king, to say, Wherefore am I come from Geshur? it were better for me to be there still: now therefore let me see the king’s face; and if there be iniquity in me, let him kill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oab came to the king, and told him: and when he had called for Absalom, he came to the king, and bowed himself on his face to the ground before the king: and the king kissed Absal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 in to the king, and speak on this manner unto him. So Joab put the words in her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woman of Tekoa spake to the king, she fell on her face to the ground, and did obeisance, and said, Help,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said unto her, What aileth thee? And she answered; Of a truth I am a widow woman, and mine husband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y handmaid had two sons, and they two strove together in the field, and there was none to part them, but the one smote the other, and kill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 whole family is risen against thine handmaid, and they said, Deliver him that smote his brother, that we may kill him for the life of his brother whom he slew, and so destroy the heir also: thus shall they quench my coal which is left, and shall leave to my husband neither name nor remainder upon the face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the woman, Go to thine house, and I will give charge concerning thee.]]></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2026-05-30T10:46:58Z</dcterms:created>
  <dcterms:modified xsi:type="dcterms:W3CDTF">2026-05-30T10:46:58Z</dcterms:modified>
  <dc:title>Bible.com.au: 2 SAMUEL 14:1-33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