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9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took the pan, and poured them out before him; but he refused to eat. And Amnon said, Have out all men from me. And they went out every man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mnon said unto Tamar, Bring the food into the chamber, that I may eat of thine hand. And Tamar took the cakes which she had made, and brought them into the chamber to Amnon her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she had brought them near unto him to eat, he took hold of her, and said unto her, Come lie with me, my si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answered him, Nay, my brother, do not force me; for no such thing ought to be done in Israel: do not thou this fo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hither shall I carry my shame? and as for thee, thou shalt be as one of the fools in Israel. Now therefore, I pray thee, speak unto the king; for he will not withhold me from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he would not hearken unto her voice: but being stronger than she, he forced her, and lay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hated her with exceeding great hatred; for the hatred wherewith he hated her was greater than the love wherewith he had loved her. And Amnon said unto her, Arise, be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him, Not so, because this great wrong in putting me forth is worse than the other that thou didst unto me. But he would not hearken un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called his servant that ministered unto him, and said, Put now this woman out from me, and bolt the door afte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had a garment of divers colours upon her: for with such robes were the king’s daughters that were virgins apparelled. Then his servant brought her out, and bolted the door after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the son of David had a fair sister, whose name was Tamar; and Amnon the son of David loved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amar put ashes on her head, and rent her garment of divers colours that was on her; and she laid her hand on her head, and went her way, crying aloud as she w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salom her brother said unto her, Hath Amnon thy brother been with thee? but now hold thy peace, my sister: he is thy brother; take not this thing to heart. So Tamar remained desolate in her brother Absalom’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king David heard of all these things, he was very wr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spake unto Amnon neither good nor bad: for Absalom hated Amnon, because he had forced his sister Tam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two years, that Absalom had sheepshearers in Baal-hazor, which is beside Ephraim: and Absalom invited all the king’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salom came to the king, and said, Behold now, thy servant hath sheepshearers; let the king, I pray thee, and his servants go with thy serva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to Absalom, Nay, my son, let us not all go, lest we be burdensome unto thee. And he pressed him: howbeit he would not go, but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Absalom, If not, I pray thee, let my brother Amnon go with us. And the king said unto him, Why should he go with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pressed him, that he let Amnon and all the king’s sons go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bsalom commanded his servants, saying, Mark ye now, when Amnon’s heart is merry with wine; and when I say unto you, smite Amnon, then kill him, fear not: have not I commanded you? be courageous, and be vali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mnon was so vexed that he fell sick because of his sister Tamar; for she was a virgin; and it seemed hard to Amnon to do any thing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servants of Absalom did unto Amnon as Absalom had commanded. Then all the king’s sons arose, and every man gat him up upon his mule, and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ile they were in the way, that the tidings came to David saying, Absalom hath slain all the king’s sons, and there is not one of them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arose, and rent his garments, and lay on the earth; and all his servants stood by with their clothes r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nadab, the son of Shimeah David’s brother, answered and said, Let not my lord suppose that they have killed all the young men the king’s sons; for Amnon only is dead: for by the appointment of Absalom this hath been determined from the day that he forced his sister Tam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not my lord the king take the thing to his heart, to think that all the king’s sons are dead: for Amnon only is d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bsalom fled. And the young man that kept the watch lifted up his eyes, and looked, and, behold, there came much people by the way of the hill side behin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nadab said unto the king, Behold, the king’s sons are come: as thy servant said, so it 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s soon as he had made an end of speaking, that, behold, the king’s sons came, and lifted up their voice, and wept: and the king also and all his servants wept very s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bsalom fled, and went to Talmai the son of Ammihur, king of Geshur. And David mourned for his son every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Absalom fled, and went to Geshur, and was there thre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mnon had a friend, whose name was Jonadab, the son of Shimeah David’s brother: and Jonadab was a very subtil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soul of king David longed to go forth unto Absalom: for he was comforted concerning Amnon, seeing he was d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him, Why, O son of the king, art thou thus lean from day to day? wilt thou not tell me? And Amnon said unto him, I love Tamar, my brother Absalom’s sis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nadab said unto him, Lay thee down on thy bed, and feign thyself sick: and when thy father cometh to see thee, say unto him, Let my sister Tamar come, I pray thee, and give me bread to eat, and dress the food in my sight, that I may see it, and eat it at her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lay down, and feigned himself sick: and when the king was come to see him, Amnon said unto the king, Let my sister Tamar come, I pray thee, and make me a couple of cakes in my sight, that I may eat at her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ent home to Tamar, saying, Go now to thy brother Amnon’s house, and dress him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amar went to her brother Amnon’s house; and he was laid down. And she took dough, and kneaded it, and made cakes in his sight, and did bake the cak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2026-06-23T05:37:12Z</dcterms:created>
  <dcterms:modified xsi:type="dcterms:W3CDTF">2026-06-23T05:37:12Z</dcterms:modified>
  <dc:title>Bible.com.au: 2 SAMUEL 13:1-39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