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hast thou despised the word of the LORD, to do that which is evil in his sight? thou hast smitten Uriah the Hittite with the sword, and hast taken his wife to be thy wife, and hast slain him with the sword of the children of Amm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fore, the sword shall never depart from thine house; because thou hast despised me, and hast taken the wife of Uriah the Hittite to be thy w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aith the LORD, Behold, I will raise up evil against thee out of thine own house, and I will take thy wives before thine eyes, and give them unto thy neighbour, and he shall lie with thy wives in the sight of this su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ou didst it secretly: but I will do this thing before all Israel, and before the s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avid said unto Nathan, I have sinned against the LORD. And Nathan said unto David, The LORD also hath put away thy sin; thou shalt not d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beit, because by this deed thou hast given great occasion to the enemies of the LORD to blaspheme, the child also that is born unto thee shall surely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athan departed unto his house. And the LORD struck the child that Uriah’s wife bare unto David, and it was very si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therefore besought God for the child; and David fasted, and went in, and lay all night upon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elders of his house arose, and stood beside him, to raise him up from the earth: but he would not, neither did he eat bread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on the seventh day, that the child died. And the servants of David feared to tell him that the child was dead: for they said, Behold, while the child was yet alive, we spake unto him, and he hearkened not unto our voice: how will he then vex himself, if we tell him that the child is d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ent Nathan unto David. And he came unto him, and said unto him, There were two men in one city; the one rich, and the other poo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David saw that his servants whispered together, David perceived that the child was dead: and David said unto his servants, Is the child dead? And they said, He is d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David arose from the earth, and washed, and anointed himself, and changed his apparel; and he came into the house of the LORD, and worshipped: then he came to his own house; and when he required they set bread before him, and he did e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his servants unto him, What thing is this that thou hast done? thou didst fast and weep for the child, while it was alive; but when the child was dead, thou didst rise and eat br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d, While the child was yet alive, I fasted and wept: for I said, Who knoweth whether the LORD will not be gracious to me, that the child may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now he is dead, wherefore should I fast? can I bring him back again? I shall go to him, but he shall not return 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David comforted Bath-sheba his wife, and went in unto her, and lay with her: and she bare a son, and he called his name Solomon. And the LORD lov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ent by the hand of Nathan the prophet, and he called his name Jedidiah, for the LORD’S sak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Joab fought against Rabbah of the children of Ammon, and took the royal ci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oab sent messengers to David, and said, I have fought against Rabbah, yea, I have taken the city of wat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therefore gather the rest of the people together, and encamp against the city, and take it: lest I take the city, and it be called after my na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rich man had exceeding many flocks and her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David gathered all the people together, and went to Rabbah, and fought against it, and took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took the crown of their king from off his head; and the weight thereof was a talent of gold, and in it were precious stones; and it was set on David’s head. And he brought forth the spoil of the city, exceeding muc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brought forth the people that were therein, and put them under saws, and under harrows of iron, and under axes of iron, and made them pass through the brickkiln: and thus did he unto all the cities of the children of Ammon. And David and all the people returned unto Jerusal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oor man had nothing, save one little ewe lamb, which he had bought and nourished up: and it grew up together with him, and with his children; it did eat of his own morsel, and drank of his own cup, and lay in his bosom, and was unto him as a daugh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came a traveller unto the rich man, and he spared to take of his own flock and of his own herd, to dress for the wayfaring man that was come unto him, but took the poor man’s lamb, and dressed it for the man that was come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s anger was greatly kindled against the man; and he said to Nathan, As the LORD liveth, the man that hath done this is worthy to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hall restore the lamb fourfold, because he did this thing, and because he had no p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athan said to David, Thou art the man. Thus saith the LORD, the God of Israel, I anointed thee king over Israel, and I delivered thee out of the hand of Sa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gave thee thy master’s house, and thy master’s wives into thy bosom, and gave thee the house of Israel and of Judah; and if that had been too little, I would have added unto thee such and such things.]]></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2026-05-30T08:18:50Z</dcterms:created>
  <dcterms:modified xsi:type="dcterms:W3CDTF">2026-05-30T08:18:50Z</dcterms:modified>
  <dc:title>Bible.com.au: 2 SAMUEL 12:1-31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