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 not slack concerning his promise, as some count slackness; but is longsuffering to you-ward, not wishing that any should perish, but that all should come to repen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day of the Lord will come as a thief; in the which the heavens shall pass away with a great noise, and the elements shall be dissolved with fervent heat, and the earth and the works that are therein shall be burned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at these things are thus all to be dissolved, what manner of persons ought ye to be in all holy living and godl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for and earnestly desiring the coming of the day of God, by reason of which the heavens being on fire shall be dissolved, and the elements shall melt with fervent h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ccording to his promise, we look for new heavens and a new earth, wherein dwelleth righte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beloved, seeing that ye look for these things, give diligence that ye may be found in peace, without spot and blameless in his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ccount that the longsuffering of our Lord is salvation; even as our beloved brother Paul also, according to the wisdom given to him, wrote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also in all his epistles, speaking in them of these things; wherein are some things hard to be understood, which the ignorant and unstedfast wrest, as they do also the other scriptures, unto their own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therefore, beloved, knowing these things beforehand, beware lest, being carried away with the error of the wicked, ye fall from your own stedfast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grow in the grace and knowledge of our Lord and Saviour Jesus Christ. To him be the glory both now and for ever.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now, beloved, the second epistle that I write unto you; and in both of them I stir up your sincere mind by putting you in remembr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should remember the words which were spoken before by the holy prophets, and the commandment of the Lord and Saviour through your apost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nowing this first, that in the last days mockers shall come with mockery, walking after their own lu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ing, Where is the promise of his coming? for, from the day that the fathers fell asleep, all things continue as they were from the beginning of the cre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they wilfully forget, that there were heavens from of old, and an earth compacted out of water and amidst water, by the word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which means the world that then was, being overflowed with water, per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heavens that now are, and the earth, by the same word have been stored up for fire, being reserved against the day of judgment and destruction of ungodl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get not this one thing, beloved, that one day is with the Lord as a thousand years, and a thousand years as one da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2026-06-19T22:41:08Z</dcterms:created>
  <dcterms:modified xsi:type="dcterms:W3CDTF">2026-06-19T22:41:08Z</dcterms:modified>
  <dc:title>Bible.com.au: 2 PETER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