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that lacketh these things is blind, seeing only what is near, having forgotten the cleansing from his old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brethren, give the more diligence to make your calling and election sure: for if ye do these things, ye shall never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hall be richly supplied unto you the entrance into the eternal kingdom of our Lord and Saviour Jesus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 shall be ready always to put you in remembrance of these things, though ye know them, and are established in the truth which is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think it right, as long as I am in this tabernacle, to stir you up by putting you in remembr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the putting off of my tabernacle cometh swiftly, even as our Lord Jesus Christ signified un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I will give diligence that at every time ye may be able after my decease to call these things to rememb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unningly devised fables, when we made known unto you the power and coming of our Lord Jesus Christ, but we were eyewitnesses of his maj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received from God the Father honour and glory, when there came such a voice to him from the excellent glory, This is my beloved Son, in who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voice we ourselves heard come out of heaven, when we were with him in the holy mou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on Peter, a servant and apostle of Jesus Christ, to them that have obtained a like precious faith with us in the righteousness of our God and Saviour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have the word of prophecy made more sure; whereunto ye do well that ye take heed, as unto a lamp shining in a dark place, until the day dawn, and the day-star arise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nowing this first, that no prophecy of scripture is of private interpret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no prophecy ever came by the will of man: but men spake from God, being moved by the Holy Gh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be multiplied in the knowledge of God and of Jesus our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ing that his divine power hath granted unto us all things that pertain unto life and godliness, through the knowledge of him that called us by his own glory and virt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by he hath granted unto us his precious and exceeding great promises; that through these ye may become partakers of the divine nature, having escaped from the corruption that is in the world by l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and for this very cause adding on your part all diligence, in your faith supply virtue; and in your virtue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your knowledge temperance; and in your temperance patience; and in your patience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your godliness love of the brethren; and in your love of the brethren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se things are yours and abound, they make you to be not idle nor unfruitful unto the knowledge of our Lord Jesus Chris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2026-06-24T16:24:26Z</dcterms:created>
  <dcterms:modified xsi:type="dcterms:W3CDTF">2026-06-24T16:24:26Z</dcterms:modified>
  <dc:title>Bible.com.au: 2 PETER 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