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2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tolemy  quickly appointed Nicanor the son  of Patroclus, one of the king’s   Chief Friends, and sent him, in command of no fewer than twenty thousand of all nations, to destroy the whole race of Judaea; and with him he joined Gorgias also, a captain and one that had experience in matters of w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icanor  undertook by the sale of  the captive Jews to make up for the king the tribute of two thousand talents which he was to pay to the Rom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mmediately he sent unto the cities upon the sea coast, inviting them to buy Jewish  slaves, promising to allow fourscore and ten  slaves for a talent, not expecting the judgement that was to follow upon him from the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idings came to Judas concerning the inroad of Nicanor; and when he communicated to them that were with him the presence of the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hat were cowardly and distrustful of the judgement of God  ran away and left the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thers sold all that was left over to them, and withal besought the Lord to deliver them that had been sold as slaves  by the impious Nicanor or ever he me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f not for their own sakes, yet for the covenants made with their fathers, and because he had called them by his reverend and glorious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ccabaeus gathered his men together, six thousand in number, and exhorted them not to be stricken with dismay at the enemy, nor to fear the great multitude of the heathen who came wrongfully against them; but to contend nob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tting before their eyes the outrage that had been lawlessly perpetrated upon the holy place, and the shameful handling of the city that had been turned to mockery, and further the overthrow of the mode of life received from their ancest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said he, trust to arms, and withal to deeds of daring; but we trust on the almighty God, since he is able at a beck to cast down them that are coming against us, and even the whol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Judas, who is also called  Maccabaeus, and they that were with him, making their way privily into the villages, called unto them their kinsfolk; and taking unto them such as had continued in the Jews’ religion, gathered together as many as six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reover he recounted unto them the help given from time to time in the days of their ancestors, both the help given  in the days of Sennacherib, how that a hundred fourscore and five thousand per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help given  in the land of Babylon, even the battle that was fought against the  Gauls, how that they came to the engagement eight thousand in all, with four thousand Macedonians, and how that,  the Macedonians being hard pressed, the  six thousand destroyed the hundred and twenty thousand, because of the succour which they had from heaven, and took great boo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had with these words made them of good courage, and ready to die for the laws and their country, he divided his army into four par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ppointing his brethren to be with himself leaders of the several bands, to wit,  Simon and Joseph and Jonathan, giving each the command of fifteen hundred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reover Eleazer also: then,  having read aloud the sacred book, and having given as watchword, THE HELP OF GOD, leading the first band himself, he joined battle with Nican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ince the Almighty fought on their side, they slew of the enemy above nine thousand, and wounded and  disabled the more part of Nicanor’s army, and compelled all to fl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the money of those that had come there to buy them. And after they had pursued them for some  distance, they returned, being constrained by the time of the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was the day before the sabbath, and for this cause they made no effort to chase them f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d gathered  the arms of the enemy together, and had stripped off their spoils, they occupied themselves about the sabbath, blessing and thanking the Lord exceedingly, who had saved them unto this day, for that he had caused a beginning of mercy to distil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 the sabbath, when they had given of the spoils to the  maimed, and to the widows and orphans, the residue they distributed among themselves and thei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upon the Lord, beseeching him  to look upon the people that was oppressed by all; and to have compassion on the sanctuary also that had been profaned by the ungodly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accomplished these things, and had made a common supplication, they besought the merciful Lord to be wholly reconciled with his serva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aving had an encounter with the forces of Timotheus and Bacchides, they killed above twenty thousand of them, and made themselves masters of strongholds exceeding high, and divided very much plunder, giving the  maimed and orphans and widows, and moreover the aged also, an equal share with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gathered the arms  of the enemy together, they stored them all up carefully in the most important positions, and the residue of the spoils they carried 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killed the  phylarch of Timotheus’s forces, a most unholy man, and one who had done the Jews much hu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s they kept the feast of victory in the  city of their fathers, they burned those that had set the sacred  gates on fire, and among them  Callisthenes, who had fled into  an outhouse; and so  they received the meet reward of their impie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thrice-accursed Nicanor, who had brought the thousand merchants to buy the Jews for sla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ing through the help of the Lord humbled by them who in his eyes were held to be of least account, put off his glorious apparel, and passing  through the midland,  shunning all company like a fugitive slave, arrived at Antioch,  having, as he thought,  had the greatest possible good fortune, though his host was destro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hat had taken upon him to make tribute sure for the Romans by the captivity of the men of Jerusalem published abroad that the Jews had One who fought for them, and that  because this was so the Jews were invulnerable, because they followed the laws ordained by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have pity on the city also that was suffering ruin and ready to be made even with the ground; and to hearken to the blood that cried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remember also the lawless  slaughter of the innocent infants, and  the blasphemies that had been committed against his name; and to shew his hatred of wicke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Maccabaeus had trained his men for service, the heathen at once found him irresistible, for that the wrath of the Lord was turned into p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oming unawares he set fire to cities and villages. And in winning back the most important positions, putting to flight no small number of the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pecially took advantage of the nights for such assaults. And his courage was loudly talked of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Philip saw the man gaining ground by little and little, and increasing more and more in his prosperity, he wrote unto Ptolemy, the governor of Coelesyria and Phoenicia, that he should support the king’s caus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2026-06-26T12:09:51Z</dcterms:created>
  <dcterms:modified xsi:type="dcterms:W3CDTF">2026-06-26T12:09:51Z</dcterms:modified>
  <dc:title>Bible.com.au: 2 MACCABEES 8:1-36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