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925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7: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he was at the last gasp, he said, Thou, miscreant, dost release us out of this present life, but the King of the world shall raise up us, who have died for his laws, unto an eternal renewal of l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fter him was the third made a mocking-stock. And when he was required, he quickly put out his tongue, and stretched forth his hands courageous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bly said, From heaven I possess these; and for his laws’ sake I contemn these; and from him I hope to receive these back a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somuch that the king himself and they that were with him were astonished at the young man’s soul, for that he nothing regarded the pai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he too was dead, they shamefully handled and tortured the fourth in like mann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ing come near unto death he said thus: It is good to die at the hands of men and look for the hopes which are given  by God, that we shall be raised up again by him; for as for thee, thou shalt have no resurrection unto l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ext after him they brought the fifth, and shamefully handl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looked toward  the king and said, Because thou hast authority among men, though thou art thyself  corruptible, thou doest what thou wilt; yet think not that our race hath been forsaken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old thou on thy way, and behold his sovereign majesty, how it will torture thee and thy se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fter him they brought the sixth. And when he was at the point to die he said, Be not vainly deceived, for we suffer these things for our own doings, as sinning against our own God: marvellous things are come to pa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seven brethren also with their mother were at the king’s command taken and shamefully handled with scourges and cords, to compel them to taste of the abominable swine’s fle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ink not thou that thou shalt be unpunished, having assayed to fight against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bove all was the mother marvellous and worthy of honourable memory; for when she looked on seven sons perishing within the space of one day, she bare the sight  with a good courage for the hopes that she had set  on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he exhorted each one of them in the language of their fathers, filled with a noble temper and stirring up her womanish thought with manly passion, saying un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know not how ye came into my womb, neither was it I that bestowed on you your  spirit and your life, and it was not I that brought into order the first elements of each one of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the Creator of the world, who fashioned the  generation of man and devised the  generation of all things, in mercy giveth back to you again both your  spirit and your life, as ye now contemn your own selves for his laws’ sak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Antiochus, thinking himself to be despised, and suspecting the reproachful voice, whilst the youngest was yet alive did not only make his appeal to him  by words, but also at the same time promised with oaths that he would enrich him and  raise him to high estate, if he would turn from the customs  of his fathers, and that he would take him for his  Friend and intrust him with affai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en the young man would in no wise give heed, the king called unto him his mother, and exhorted her that she would counsel the lad to save himsel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he had exhorted her with many words, she undertook to persuade her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bending toward him, laughing the cruel tyrant to scorn, she spoke thus in the language of her fathers: My son, have pity upon me that carried thee nine months in my womb, and gave thee suck three years, and nourished and brought thee up unto this age, and sustained th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beseech thee, my child, to lift thine eyes unto the heaven and the earth, and to see all things that are therein, and thus to recognise that God made them not of things that were, and that  the race of men in this wise cometh into be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one of them made himself the spokesman and said, What wouldest thou ask and learn of us? for we are ready to die rather than transgress the laws of our fath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ear not this butcher, but, proving thyself worthy of thy brethren, accept thy death, that in the mercy of God  I may receive thee again with thy brethr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before she had yet ended speaking, the young man said, Whom wait ye for? I obey not the commandment of the king, but I hearken to the commandment of the law that was given to our fathers through Mo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ou, that hast devised all manner of evil against the Hebrews, shalt in no wise escape the hands of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we are suffering because of our own si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f for rebuke and chastening our living Lord hath been angered a little while, yet shall he again be reconciled with his own servan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ou, O unholy man and of all most vile, be not vainly lifted up in thy wild pride with uncertain hopes, raising thy hand against the heavenly childr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not yet hast thou escaped the judgement of the Almighty God that seeth all thing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se our brethren, having endured a  short pain that bringeth everlasting life, have now  died under God’s covenant; But thou, through the judgement of God, shalt receive in just measure the penalties of thine arroganc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 as my brethren, give up both body and soul for the laws of our fathers, calling upon God that he may speedily become  gracious to the nation; and that thou amidst trials and plagues mayest confess that he alone is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at in me and my brethren  thou mayest stay the wrath of the Almighty, which hath been justly brought upon our whole r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fell into a rage, and commanded to heat pans and caldro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the king, falling into a rage, handled him worse than all the rest, being exasperated at his mock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he also died pure from pollution,  putting his whole trust in the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last of all after her sons the mother di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et it then suffice to have said thus much concerning the enforcement of  sacrificial feasts and the king’s  exceeding barbariti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se forthwith were heated, he commanded to cut out the tongue of him that had been their spokesman, and to scalp him, and to cut off his extremities, the rest of his brethren and his mother looking 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was utterly  maimed, the king  commanded to bring him to the fire, being yet alive, and to fry him in the pan. And as the vapour of the pan spread far, they and their mother also exhorted one another to die nobly, saying th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God beholdeth, and in truth is  intreated for us, as Moses declared in  his song, which witnesseth against the people  to their faces, saying, And he shall be  intreated for his serva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first had died after this manner, they brought the second to the mocking; and they pulled off the skin of his head with the hair and asked him, Wilt thou eat, before thy body be punished in every lim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answered in the language of his fathers and said to them, No. Wherefore he also underwent the next torture in succession, as the first had done.]]></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2026-06-21T21:10:55Z</dcterms:created>
  <dcterms:modified xsi:type="dcterms:W3CDTF">2026-06-21T21:10:55Z</dcterms:modified>
  <dc:title>Bible.com.au: 2 MACCABEES 7:1-42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