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1662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MACCABEES 6: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at they should slay such as did not choose to go over to the Greek rites. So the present misery was for all to se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wo women were brought up for having circumcised their children; and these, when they had led them publicly round about the city, with the babes hung from their breasts, they cast down headlong from the wal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others, that had run together into the caves near by to keep the seventh day secretly, being betrayed to Philip were all burnt together, because they scrupled to defend themselves, from regard to the honour of that most solemn d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beseech therefore those that read this book, that they be not discouraged because of the calamities, but account that these punishments were not for the destruction, but for the chastening of our ra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indeed that those who act impiously be not let alone any long time, but straightway meet with retribution, is a sign of great beneficenc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in the case of the other nations the Sovereign Lord doth with longsuffering forbear, until that he punish them when they have attained unto the full measure of their  sins; but not so judged he as touching 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at he may not take vengeance on us afterward,  when we be come unto the  height of our si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refore he never withdraweth his mercy from us; but though he chasteneth with calamity, yet doth he not forsake his own peop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owbeit let this that we have spoken suffice to put you  in remembrance; but after these  few words we must come to the narrativ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Eleazar, one of the principal scribes, a man already well stricken in years, and of a noble countenance, was compelled to open his mouth to eat swine’s fles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not long after this the king sent forth  an old man of Athens to compel the Jews to depart from the laws of their fathers, and not to live after the laws of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he, welcoming death with renown rather than life with pollution, advanced of his own accord to the instrument of torture, but first spat forth the fles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coming forward  as men ought to come that are resolute to repel such things as not even  for the natural love of life is it lawful to tast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they that had the charge of that forbidden sacrificial feast took the man aside, for the acquaintance which of old times they had with him, and privately besought him to bring flesh of his own providing, such as was befitting for him to use, and to make as if he did eat of the flesh from the sacrifice, as had been commanded by the k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at by so doing he might be delivered from death, and for his ancient friendship with them might be treated kindl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he, having formed a high resolve, and one that became his years, and the dignity of old age, and the gray hairs  which he had reached with honour, and his excellent  education from a child,  or rather that became  the holy  laws of God’s ordaining, declared his mind accordingly, bidding them quickly send him unto Had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it becometh not our years to dissemble, said he,  that through this  many of the young should suppose that Eleazar, the man of fourscore years and ten, had gone over unto an alien religi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so  they, by reason of my dissimulation, and for the sake of this brief and momentary life, should be led astray because of me,  and thus  I get to myself a pollution and a stain of mine old ag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even if for the present time I shall remove from me the punishment of men, yet shall I not escape the hands of the Almighty, either living or dea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refore, by manfully parting with my life now, I will shew myself worthy of mine old ag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leave behind a noble ensample to the young to die willingly and nobly a glorious death for the reverend and holy laws. And when he had said these words, he went straightway to the instrument of tortu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lso to pollute the sanctuary in Jerusalem, and to call it by the name of  Jupiter Olympius, and to call  the sanctuary  in Gerizim by the name of  Jupiter the Protector of strangers, even as they  were that dwelt in the plac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when they changed the good will they bare him a little before into ill will, because  these words of his were, as they thought, sheer madnes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when he was at the point to die with the  stripes, he groaned aloud and said, To the Lord, that hath the holy knowledge, it is manifest that, whereas I might have been delivered from death, I endure sore pains in my body by being scourged; but in soul I gladly suffer these things for my fear of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this man also died after this manner, leaving his death for an ensample of nobleness and a memorial of virtue, not only to the young but also to the great body of his natio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sore and utterly grievous was the visitation of this evi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e temple was filled with riot and revellings by the heathen, who  dallied with harlots, and had to do with women within the sacred precincts, and moreover brought inside things that were not befitt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place of sacrifice was filled with those abominable things which had been prohibited by the law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a man could neither keep the sabbath, nor observe the feasts of the fathers, nor so much as confess himself to be a Jew.]]></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on the day of the king’s birth every month they were led along with bitter constraint to eat of the sacrifices; and when the  feast of Bacchus came, they were compelled to go in procession in honour of  Bacchus, wearing wreaths of iv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re went out a decree to the neighbouring Greek cities, by the suggestion of Ptolemy, that they should observe the same conduct against the Jews, and should make them eat of the sacrifices;]]></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2026-06-16T08:59:07Z</dcterms:created>
  <dcterms:modified xsi:type="dcterms:W3CDTF">2026-06-16T08:59:07Z</dcterms:modified>
  <dc:title>Bible.com.au: 2 MACCABEES 6:1-31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