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3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4: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side this, he undertook to assign a hundred and fifty more, if it might be allowed him  through the king’s authority to set him up a Greek  place of exercise and form  a body of youths to be trained therein,  and to register the inhabitants of Jerusalem as citizens  of Antio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king had given assent, and he had gotten possession of the office, he forthwith brought over them of his own race to the Greek fash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etting aside the royal ordinances of special favour to the Jews, granted by the means of John the father of Eupolemus, who went on the ambassage to the Romans for friendship and alliance, and seeking to overthrow the lawful modes of life, he brought in new customs forbidden by th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eagerly established a Greek  place of exercise under the citadel itself; and caused the noblest of the young men to wear the Greek  ca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us there was an extreme of Greek fashions, and an advance of an alien religion, by reason of the exceeding profaneness of Jason, that ungodly man and no high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priests had no more any zeal for the services of the altar: but despising the sanctuary, and neglecting the sacrifices, they hastened to  enjoy that which was unlawfully provided in the palaestra, after the summons  of the disc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ing of no account the honours of their fathers, and thinking the glories of the Greeks best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reason whereof sore calamity beset them; and the men whose ways of living they earnestly followed, and unto whom they desired to be made like in all things, these they had to be their enemies and to punis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not a light thing to do impiously against the laws of God: but  these things the time following shall decl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n certain games that came every fifth year were kept at Tyre, and the king was pre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aforesaid Simon, he who had given information of the money, and had betrayed  his country, slandered Onias, saying  that it was he who had incited Heliodorus, and made himself the author of these evi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vile Jason sent sacred envoys,  as being Antiochians of Jerusalem, bearing three hundred drachmas of silver to the sacrifice of Hercules, which even the bearers thereof thought not right to use for any  sacrifice, because it was not fit, but to  expend on another char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gh in the purpose of the sender this money was  for the sacrifice of Hercules, yet on account of  present circumstances it went to the equipment of the galle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Apollonius the son  of Menestheus was sent into Egypt for the  enthronement of Ptolemy  Philometor as king, Antiochus, learning that Ptolemy  had shewn himself ill affected toward the state, took thought for the security of his realm; wherefore, going by sea  to Joppa, he travelled on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ing magnificently received by Jason and the city, he was brought in with torches and shoutings. This done, he afterward led his army down into Phoenic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fter a space of three years Jason sent Menelaus, the aforesaid Simon’s brother, to bear the money unto the king, and to  make reports concerning some necessary matt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e being commended to the king, and  having glorified  himself  by the display of his authority, got the high priesthood for himself, outbidding Jason by three hundred talents of sil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aving received the royal mandates he came to Jerusalem,  bringing nothing worthy the high priesthood, but having the passion of a cruel tyrant, and the rage of a savage bea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as Jason, who had supplanted his own brother, was supplanted by another and driven as a fugitive into the country of the Ammon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enelaus had possession of the office: but of the money that had been promised to the king nothing  was duly paid, and that though Sostratus the governor of the citadel demand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unto him appertained the gathering of the revenues); for which cause they were both called by the king to his pres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im that was the benefactor of the city, and the guardian of his fellow countrymen, and a zealot for the laws, he dared to call a conspirator against the st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enelaus left his own brother Lysimachus for his  deputy in the high priesthood; and Sostratus left  Crates, who was over the Cypr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while such was the state of things, it came to pass that they of Tarsus and Mallus made insurrection, because they were to be given as a present to Antiochis, the king’s concubi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therefore came to Cilicia  in all haste to settle matters, leaving for his  deputy Andronicus, a man of high 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enelaus, supposing that he had gotten a favourable opportunity, presented to Andronicus certain vessels of gold belonging to the temple, which he had stolen: other vessels  also he had already sold into Tyre and the cities round ab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Onias had sure knowledge of this,  he sharply reproved him, having withdrawn himself into a sanctuary at Daphne, that lieth by Antio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Menelaus, taking Andronicus apart, prayed him  to kill Onias. And coming to Onias, and  being persuaded to use treachery, and being received as a friend, Andronicus  gave him his right hand with oaths of fidelity,  and, though he was suspected by him, so  persuaded him to come forth of the sanctuary; and forthwith he  despatched him without regard of justi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 which cause not only Jews, but many also of the other nations, had indignation and displeasure at the unjust murder of the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king was come back again from the places in Cilicia, the Jews that were  in the city pleaded before him against Andronicus  (the Greeks also joining with them in hatred of the wickedness), urging that Onias had been wrongfully sla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tiochus therefore was heartily sorry, and was moved to pity, and wept, because of the sober and well ordered life of him that was d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ing inflamed with passion, forthwith he stripped off Andronicus’s purple robe, and  rent off his under garments, and when he had led him round through the whole city unto that very place where he had committed impiety against Onias, there he put the murderer out of the way, the Lord rendering to him the punishment he had d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e growing enmity between them  waxed so great, that even murders were perpetrated through one of  Simon’s trusted follow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many sacrileges had been committed in the city by Lysimachus with the consent of Menelaus, and when the bruit thereof was spread abroad outside, the people gathered themselves together against Lysimachus, after many vessels of gold had been already dispers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 multitudes were rising against him,  and were filled with anger, Lysimachus armed about three thousand men, and with unrighteous violence began the conflict,  one Hauran, a man far gone in years and no less also in madness, leading the atta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when they perceived the assault of Lysimachus, some caught up stones, others logs of wood, and some took handfuls of the ashes that lay near, and they flung them all pell-mell upon Lysimachus and them that were with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y reason of which they wounded many of them, and some they struck to the ground, and all of them  they forced to flee, but the author of the sacrilege himself they killed beside the treasu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ouching these matters there was an accusation laid against Menela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en the king was come to Tyre, the three men that were sent by the senate pleaded the cause before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Menelaus, seeing himself now defeated, promised much money to Ptolemy the son  of Dorymenes, that he might win over the k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upon Ptolemy taking the king aside into a cloister, as it were to take the air, brought him to be of another mi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im that was the cause of all the evil, Menelaus, he discharged from the accusations; but these hapless men, who, if they had pleaded even before Scythians, would have been discharged uncondemned, them he sentenced to dea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on then did they that were spokesmen for the city and the families of Israel  and the holy vessels suffer that unrighteous penal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ias, seeing the  danger of the contention, and that  Apollonius the son  of Menestheus, the governor of Coelesyria and Phoenicia, was increasing Simon’s mali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which cause even certain Tyrians, moved with hatred of the wickedness, provided magnificently for their buria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Menelaus through the covetous dealings of them that were in power remained still in his office,  cleaving to wickedness,  as a great conspirator against his fellow-citize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took himself to the king, not to be an accuser of his fellow-citizens, but looking to the good of all the  people, both public and priv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saw that without the king’s providence it was impossible for the state to obtain peace any more, and that Simon would not cease from his mad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Seleucus was deceased, and Antiochus, who was called Epiphanes, succeeded to the kingdom, Jason the brother of Onias supplanted his brother  in the high priesth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ving promised unto the king at an audience three hundred and threescore talents of silver, and out  of another fund eighty talent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2026-07-13T10:08:15Z</dcterms:created>
  <dcterms:modified xsi:type="dcterms:W3CDTF">2026-07-13T10:08:15Z</dcterms:modified>
  <dc:title>Bible.com.au: 2 MACCABEES 4:1-50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