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5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was come to Jerusalem, and had been courteously received by the high priest  of the city, he laid before  them  an account of the information which had been given him,  and declared wherefore he was come; and he inquired if in truth these things were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high priest explained to him that there were in the treasury  deposits of widows and orph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reover some money  belonging to Hyrcanus the son  of Tobias, a man in very high place,  and that the case was  not as that impious Simon falsely alleged; and that in all there were four hundred talents of silver and two hundred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at it was altogether impossible that wrong should be done unto them that had put trust in the holiness of the place, and in the majesty and inviolable sanctity of the temple, honoured over all the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liodorus, because of the king’s commandments given him, said that in any case this money  must be confiscated for the king’s treasu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aving appointed a day, he entered in to direct the inquiry concerning these matters; and there was no small distress throughout the whol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s, prostrating themselves before the altar in their priestly garments, and looking  toward heaven, called upon him that gave the law concerning deposits, that he should preserve these treasures  safe for those that had deposi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osoever saw the mien of the high priest was wounded in mind; for his countenance and the change of his colour betrayed the distress of his so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terror and a shuddering of the body had come over the man, whereby the pain that was in his heart was plainly shewn to them that looked upo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hat were in the houses rushed flocking out to make a universal supplication, because the place was like to come into contem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holy city was inhabited with all peace, and the laws were kept very well, because of the godliness of Onias the high priest, and his hatred of wicked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men, girt with sackcloth under their breasts, thronged the streets, and the virgins that were kept in ward ran together, some to the  gates, others to the walls, and some looked out through the windo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stretching forth their hands toward heaven, made their solemn supplic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t would have pitied a man to see the multitude prostrating themselves all mingled together, and the expectation of the high priest in his sore distr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refore they called upon the Almighty Lord to keep the things intrusted to them   safe and sure for those that had intrust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liodorus went on to execute that which had been decre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he was already present there with his guards over against the treasury, the Soverign of spirits and of all authority caused a great  apparition, so that all that had presumed to come in  with him, stricken with dismay at the power of God, fainted and were sore afr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re was seen by them a horse with a terrible rider upon him, and adorned with beautiful trappings, and he rushed fiercely and smote at Heliodorus with his forefeet, and it seemed that he that sat upon the horse had complete armour of g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wo other also appeared unto him, young men notable in their strength, and beautiful in their glory, and splendid in their apparel, who stood by him on either side, and scourged him unceasingly, inflicting on him many sore strip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he had fallen suddenly unto the ground, and great darkness had come over him, his guards  caught him up and put him into a lit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carried him, him that had just now entered with a great train and all his guard into the aforesaid treasury, himself now brought to utter helplessness, manifestly made to recognise the sovereignty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came to pass that even the kings themselves did honour the place, and glorify the temple with the noblest presen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o, while he, through the working of God, speechless and bereft of all hope and deliverance, lay prostra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blessed the Lord, that made marvellous his own place; and the temple, which a little afore was full of terror and alarm, was filled with joy and gladness after the Almighty Lord appea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quickly certain of Heliodorus’s familiar friends besought Onias to call upon the Most High, and grant life to him who lay quite at the last gas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high priest, secretly fearing lest the king might come to think that some treachery toward Heliodorus had been perpetrated by the Jews, brought a sacrifice for the deliverance of the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s the high priest was making the propitiation, the same young men appeared again to Heliodorus, arrayed in the same garments; and they stood and said, Give Onias the high priest great thanks, for for his sake the Lord hath granted thee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do thou, since thou hast been scourged from heaven, publish unto all men the sovereign majesty of God. And when they had spoken these words, they vanished out of s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Heliodorus, having offered a sacrifice unto the Lord and vowed  great vows unto him that had saved his life, and having graciously received Onias, returned with his host to the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testified to all men the works of the  great God which he had beheld with his ey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 king asked Heliodorus, what manner of man was fit to be sent yet once again to Jerusalem, he sa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thou hast any enemy or conspirator against the state, send him thither, and thou shalt receive him back well scourged, if he even escape with his life; because of a truth there is about the place a power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somuch that even Seleucus the king of Asia of his own revenues bare all the costs belonging to the services of the sacrific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he that hath his dwelling in heaven himself hath his eyes upon that place, and helpeth it; and them that come to hurt it he smiteth and destroy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uch was the history of Heliodorus and the keeping of the treasu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one Simon of the tribe of Benjamin, having been made guardian of the temple, fell out with the high priest about the  ruling of the market in the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could not overcome Onias, he gat him to Apollonius the son  of  Thrasaeus, who at that time was governor of Coelesyria and Phoenic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brought him word how that the treasury in Jerusalem was full of untold sums of money, so that the multitude of the funds was innumerable, and that they did not pertain to the account of the sacrifices, but that it was possible that these should fall under the king’s pow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Apollonius met the king, he informed him of the money whereof he had been told; and the king  appointed Heliodorus, who was his chancellor, and sent him with a commandment to accomplish the removal of the aforesaid mon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forthwith Heliodorus took his journey, under a colour of visiting the cities of Coelesyria and Phoenicia, but in fact to execute the king’s purpos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2026-06-19T23:54:37Z</dcterms:created>
  <dcterms:modified xsi:type="dcterms:W3CDTF">2026-06-19T23:54:37Z</dcterms:modified>
  <dc:title>Bible.com.au: 2 MACCABEES 3:1-40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