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was also declared that he, having wisdom, offered a sacrifice of dedication, and of the finishing of the temple; so we would have it n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Moses prayed unto the Lord, and fire came down out of heaven and consumed the sacrifice, even so prayed Solomon also, and the fire came down and consumed the burnt offer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said, Because the sin offering had not been eaten, it was consumed in like manner with the r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lomon kept the eight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ame things were related  both in the public archives and in  the records that concern Nehemiah; and how he, founding a library, gathered together the books about the kings and prophets, and the books  of David, and letters of kings about sacred gif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n like manner Judas also gathered together for us all those writings  that had been scattered by reason of the war that befell, and they are still  with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erefore ye have need thereof, send some to fetch them un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eing then that we are about to keep the purification, we write unto you; ye will therefore do well if ye keep the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God, who saved all his people, and restored the heritage to all, and the kingdom, and the priesthood, and the hallow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as he promised through the law,— in God have we hope, that he will quickly have mercy upon us, and gather us  together out of  all the earth unto the holy place: for he delivered us out of great evils, and purified the place.____________________]]></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is also found in the records, that Jeremiah the prophet commanded them that were carried away to take of the fire, as hath been signified abo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 things concerning Judas Maccabaeus and his brethren, and the purification of the  great temple, and the dedication of th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further the wars against Antiochus Epiphanes, and Eupator his 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manifestations that came from heaven unto those that vied with one another in manful deeds for the religion of the Jews; so that, being but a few, they  rescued the whole country, and chased the barbarous multitud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recovered again the temple renowned all the world over, and freed the city, and restored the laws which were like to be overthrown, seeing the Lord became  gracious unto them with all forbeara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things, I say,  which have been declared by Jason of Cyrene in five books, we will assay to abridge in one wo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having in view the confused mass of the numbers, and the  difficulty which awaiteth them that would enter into the narratives of the history, by reason of the abundance of the mat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e were careful that they who choose to read may be attracted, and that they who wish well to our cause  may find it easy to recall  what we have written,  and that all readers may have prof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though to us, who have taken upon us the painful labour of the abridgement, the task is not easy, but a matter  of sweat and watc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n as it is no light thing unto him that prepareth a banquet, and seeketh the benefit of others); yet for the sake of the gratitude of the many we will gladly endure the painful labou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aving to the historian the exact handling of every particular, and again  having no strength to  fill in the outlines of our abridge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ow that the prophet charged them that were carried away, having given them the law, that they should not forget the statutes of the Lord, neither be led astray in their minds, when they saw images of gold and silver, and the adornment thereof.]]></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as the masterbuilder of a new house must care for the whole  structure, and again he that undertaketh to  decorate and paint it must seek out the things fit for the adorning thereof; even so I think it is also with 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o occupy the ground, and to  indulge in long discussions, and to be curious in particulars, becometh the first author of the histor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o strive after brevity of expression, and to avoid a laboured fulness in the treatment, is to be granted to him that would bring a writing into a new for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re then let us begin the narration, only adding thus much to that which hath been already  said; for it is a foolish thing to make a long prologue to the history, and to abridge the history itself.]]></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ith other such words exhorted he them, that the law should not depart from their hea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was contained  in the writing, that the prophet, being warned of God, commanded that the tabernacle and the ark should follow with him,  when he went forth into the mountain where Moses went up and beheld the heritage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remiah came and found  a chamber in the rock, and there he brought in the tabernacle, and the ark, and the altar of incense; and he made fast the do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me of those that followed with him came there that they might mark the way, and could not find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Jeremiah perceived it, he blamed them, saying, Yea and the place shall be unknown until God  gather the people again together, and mercy c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n shall the Lord disclose these things, and the glory of the Lord shall be seen, and the  cloud.As also it was shewed with Moses; as also Solomon besought that the place might be consecrated greatly,]]></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2026-05-30T08:18:35Z</dcterms:created>
  <dcterms:modified xsi:type="dcterms:W3CDTF">2026-05-30T08:18:35Z</dcterms:modified>
  <dc:title>Bible.com.au: 2 MACCABEES 2:1-32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