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4: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o thou, O king, having informed thyself of these things severally, take thought both for our country and for our race, which  is surrounded by foes,  according to the gracious kindness with which thou receivest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long as Judas remaineth alive, it is impossible that the state should find pe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 had spoken such words as these, at once  the rest of the king’s   Friends, having ill will against Judas, inflamed Demetrius yet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thwith appointing Nicanor, who had been master of the elephants, and making him governor of Judaea, he sent him f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ving him written instructions to make away with Judas himself and to scatter them that were with him, and to set up Alcimus as high priest of the  great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se in Judaea that  had before  driven Judas into exile thronged to Nicanor in flocks, supposing that the misfortunes and calamities of the Jews would be successes to them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 Jews  heard of Nicanor’s inroad and the assault of the heathen, they sprinkled earth upon their heads  and made solemn supplication to him who had established his own people for evermore, and who alway, making manifest his presence, upholdeth them that are  his own por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leader had given his  commands, he straightway setteth out from thence, and joineth battle with them at a village called  Lessa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Simon, the brother of Judas, had encountered Nicanor,  yet not till late, having received a check by reason of the sudden consternation caused by his adversar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Nicanor, hearing of the manliness of them that were with Judas, and their courage in fighting for their country, shrank from bringing the matter to the decision of the s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a space of three years tidings were brought to Judas and his company that Demetrius the son  of Seleucus, having sailed into the haven of Tripolis with a mighty host and a fl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he sent Posidonius and Theodotus and Mattathias to give and receive pledges of friend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when these proposals had been long considered, and the leader had made the  troops acquainted therewith, and it appeared that they were all of like mind, they consented to the coven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ppointed a day on which to meet together by themselves. And a litter was borne forward from each army;  they set chairs of st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s stationed armed men ready in convenient places, lest haply there should suddenly be treachery on the part of the enemy; they held such conference as was m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icanor tarried in Jerusalem, and did nothing to cause disturbance, but dismissed the flocks of people that had gathered toge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kept Judas always in his presence; he had gained a hearty affection for the 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urged him to marry and beget children; he married, settled quietly, took part in common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Alcimus, perceiving the good will that was betwixt them,  and having got possession of the covenants that had been made, came unto Demetrius and told him that Nicanor was ill affected toward the state, for he had appointed that conspirator against his kingdom, Judas, to be his success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falling into a rage, and being exasperated by the calumnnies of that most wicked man, wrote to Nicanor, signifying that he was displeased at the covenants, and commanding him to send Maccabaeus prisoner unto Antioch in all has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is message came to Nicanor, he was confounded, and was sore troubled at the thought of annulling the articles that had been agreed upon, the man having done no wr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d gotten possession of the country, having made away with Antiochus and Lysias his guardi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because there was no dealing against the king, he watched his time to execute this purpose by stratag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ccabaeus, when he perceived that Nicanor was behaving more harshly in his dealings with him, and that he had become ruler in his customary bearing, understanding that this harshness came not of good, gathered together not a few of his men, and concealed himself from Nican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other,  when he became aware that he had been bravely defeated by the stratagem of  Judas, came to the  great and holy temple, while the priests were offering the usual sacrifices, and commanded them to deliver up the 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declared with oaths that they had no knowledge where the man was whom he sou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tretched forth his right hand toward the sanctuary, and sware this oath: If ye will not deliver up to me Judas as a prisoner, I will lay this  temple of God even with the ground, and will break down the altar, and I will erect here a temple unto  Bacchus for all to s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aving said this, he departed. But the priests, stretching forth their hands toward heaven, called upon him that ever fighteth for our nation, in these wor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u,  O Lord of the universe, who in thyself hast need of nothing, wast well pleased that a sanctuary of thy  habitation should be set among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now, O holy Lord of all hallowing, keep undefiled for ever this house that hath been lately cleans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information was given to Nicanor against one Razis, an elder of Jerusalem,  as being a lover of his countrymen and a man of very good report, and one called Father of the Jews for his good will toward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 the former times when there was no mingling with the Gentiles  he had been accused of cleaving to  the Jews’ religion, and had jeoparded body and life with all earnestness for the religion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one Alcimus, who had formerly been high priest, and had wilfully polluted himself in the times when there was no mingling with the Gentiles,  considering that there was no deliverance for him in any way, nor any more access unto the holy alt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icanor, wishing to make evident the ill will that he bare unto the Jews, sent above five hundred soldiers to take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ought by taking him to inflict a calamity upon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when the  troops were on the point of taking the tower, and were forcing the door of the court, and bade bring fire and burn the doors, he being surrounded on every side fell upon his sw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choosing rather to die nobly than to fall into the hands of the wicked wretches, and suffer outrage unworthy of his own noble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since he missed his stroke through the excitement of the struggle, and the crowds were now rushing within the door, he ran bravely up to the wall and cast himself down manfully among the crow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as they quickly gave back, a space was made, and he fell on the middle of  his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aving yet breath within him, and being inflamed with passion, he rose up, and though his blood gushed out in streams and his wounds were grievous, he ran through the crowds, and standing upon a steep roc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as his blood was now well nigh spent, he drew forth his bowels through the wound,  and taking them in both his hands he shook them at the crowds; and calling upon him who is Lord of  the life and the  spirit to restore him  these again, he thus di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me to king Demetrius in about the hundred and one and fiftieth year, presenting to him a chaplet of gold and a palm, and beside these some  of the festal olive boughs of the temple. And for that day he held his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aving gotten opportunity to further his own madness, being called by Demetrius into a meeting of his council, and asked how the Jews stood affected and what they purposed, he answered thereun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of the Jews that he called  Hasidaeans, whose leader is Judas Maccabaeus, keep up war, and are seditious, not suffering the kingdom to find tranquill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having laid aside mine ancestral glory, I mean the high priesthood, I am now come  h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for the unfeigned care I have for the things that concern the king, and secondly because I have regard also to mine own fellow-citizens: for, through the unadvised dealing of those of whom I spake before, our whole race is in no small misfortun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2 MACCABEES 14:1-46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