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3: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king,  infuriated in spirit, was coming with intent to inflict on the Jews the very worst of the sufferings that had befallen them  in his father’s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hen Judas heard of these things, he gave charge to the multitude to call upon the Lord day and night, beseeching him,  if ever at any other time, so now to succour them that were at the point to be deprived of the law and their country and the holy tem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not to suffer the people that had been but now a little while revived to fall into the hands of those profane heath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when they had all done the same thing together,  beseeching the merciful Lord with weeping and fastings and prostration for three days without ceasing, Judas exhorted them and commanded they should join him for serv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aving gone apart with the elders he resolved that, before the king’s army should enter into Judaea and make themselves masters of the city, they should go forth and try the matter in fight  by the help of  Go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committing the decision to the  Lord of the world, and exhorting them that were with him to contend nobly even unto death for laws, temple, city, country,  commonwealth, he pitched his camp by Mod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given out to his men the watchword, VICTORY IS GOD’S, with a chosen body of the bravest young men he fell upon the camp  by night and penetrated  to the king’s  tent, and slew  of  the  army as many as two thousand men, and  brought down the chiefest elephant with him that was in the  tower upo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t last they filled the  army with terror and alarm, and departed with good succ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had been accomplished when the day was but now dawning, because of the Lord’s protection that gave  Judas hel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king, having had a taste of the exceeding boldness of the Jews, made attempts by stratagem upon their posi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hundred forty and ninth year tidings were brought to Judas and his company that Antiochus Eupator was coming with great  multitudes against Judae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upon  a strong fortress of the Jews at Bethsura; he advanced, was turned back, failed, was defeat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udas conveyed such things as were necessary unto them that were with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Rhodocus, from the Jewish ranks, made known to the enemy the secrets of his countrymen.  He was sought out, and taken, and shut up in pri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king treated with them in Bethsura the second time, gave his hand, took theirs, departed, attacked the forces of Judas, was put to the wor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eard that Philip who had been left as chancellor in Antioch had become reckless, was confounded, made to the Jews an overture of peace,  submitted himself and sware to acknowledge all their rights, came to terms with them and offered sacrifice, honoured the sanctuary and the p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wed kindness and graciously received Maccabaeus, left Hegemonides governor from Ptolemais even unto the  Gerreni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ame to Ptolemais. The men of Ptolemais were displeased at the treaty, for they had exceeding great indignation against the Jews:  they desired to annul the articles of the agreemen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Lysias  came forward to speak, made the best defence that was possible, persuaded, pacified, made them well affected, departed unto Antioch. This was the issue of the inroad and departure of the k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ith him Lysias his guardian and chancellor,  each having a Greek force, a hundred and ten thousand footmen, and five thousand and three hundred horsemen, and two and twenty elephants, and three hundred chariots armed with scyt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enelaus also joined himself with them, and with great dissimulation encouraged Antiochus, not for the saving of his country, but because he thought that he would be set over the govern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of kings stirred up the  passion of Antiochus against the wicked wretch; and when Lysias informed him that this man was the cause of all the evils, the king  commanded to bring him unto Beroea, and  to put him to death after the manner of that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re is in that place a tower of fifty cubits high, full of ashes, and it had all round it a  gallery  descending sheer on every side into the ash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re him that is guilty of sacrilege, or hath attained a preeminence in any other evil deeds, they  all push forward into destru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y such a fate it befell the breaker of the law, Menelaus, to die, without obtaining so much as a grave in  the earth, and that right just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inasmuch as he had perpetrated many sins  against the altar, whose fire and whose ashes were holy, in ashes did he receive his death.]]></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2026-06-04T07:53:25Z</dcterms:created>
  <dcterms:modified xsi:type="dcterms:W3CDTF">2026-06-04T07:53:25Z</dcterms:modified>
  <dc:title>Bible.com.au: 2 MACCABEES 13:1-26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