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2: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ell upon the Jamnites also by night, and set fire to the haven together with the fleet, so that the glare of the light was seen at Jerusalem, two hundred and forty furlongs dist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they had drawn off nine furlongs from thence, as they marched against Timotheus, a host of  Arabians attacked him, no fewer than five thousand footmen  and five hundred hors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a sore battle had been fought, and Judas and his company by the help of God had good success, the nomads being overcome besought Judas to grant them friendship, promising to give him  cattle, and to help  his people in all other w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udas, thinking that they would indeed be profitable in many things, agreed to live in peace with them; and receiving pledges of friendship they departed to their t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fell upon a certain city  Gephyrun, strong and fenced about with walls, and inhabited by a mixed multitude of divers nations; and it was named Casp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that were within, trusting to the strength of the walls and to their store of provisions, behaved themselves rudely toward Judas and them that were with him, railing, and furthermore blaspheming and speaking impious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das and his company, calling upon the great sovereign of the world, who without rams and cunning engines of war hurled down Jericho in the times of Joshua, rushed wildly against the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ving taken the city by the will of God, they made unspeakable slaughter, insomuch that the adjoining lake, which was two furlongs broad, appeared to be filled with the deluge of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had drawn off seven hundred and fifty furlongs from thence, they made their way to Charax, unto the Jews that are called  Tubi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imotheus they found not in occupation of that district, for he had then departed from the district without accomplishing anything, but had left behind a garrison, and that a very strong one, in a certain p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when these covenants had been made, Lysias departed unto the king, and the Jews went about their husband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Dositheus and Sosipater, who were of Maccabaeus’s captains, sallied forth and destroyed those that had been left by Timotheus in the stronghold, above ten thousand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accabaeus, ranging his own army by bands, set  these two over the bands, and marched in haste against Timotheus, who had with him a hundred and twenty thousand footmen and two thousand and five hundred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Timotheus heard of the inroad of Judas, he at once sent away the women and the children and also the baggage into the fortress  called  Carnion; for the place was hard to besiege and difficult of access by reason of the narrowness of the approaches on all si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band of Judas, who led the van, appeared in sight, and when terror came upon the enemy and fear, because the manifestation of him who beholdeth all things came upon them, they fled amain, carried this way and that, so that they were often hurt of their own men, and pierced with the points of their sw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s continued the pursuit the more hotly, putting the wicked wretches to the sword, and he destroyed as many as thirty thousand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imotheus himself, falling in with the company of Dositheus and Sosipater, besought them with much  crafty guile to let him go with his life, because he had in his power  the parents of many of them  and the brethren of some:  otherwise, said he,  little regard will  be shewn to the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hen he had with many words confirmed the agreement to restore them without hurt, they let him go that they might save their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s,  marching against  Carnion and the temple of Atergatis, slew five and twenty thousand pers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he had put these to flight and destroyed them, he marched against Ephron also, a strong city,  wherein were multitudes of people of all nations; and stalwart young men placed  on the walls made a vigorous defence; and there were great stores of engines and darts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alling upon the Sovereign who with might breaketh in pieces the  strength of  the enemy, they got the city into their hands, and slew as many as twenty and five thousand of them that were with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certain  of the governors of districts, Timotheus and Apollonius the son  of Gennaeus, and Hieronymus also and Demophon, and beside them Nicanor the governor of Cyprus, would not suffer them to enjoy tranquillity and live in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tting out from thence they marched in haste against Scythopolis, which is distant from Jerusalem six hundred furlo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the Jews that were settled there testified of the good will that the Scythopolitans had shewn toward them, and of their kindly bearing toward them  in the times of their misfortu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gave thanks, and further exhorted them to remain well affected toward the race for the future; and they went up to Jerusalem, the feast of weeks being close to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the feast  called Pentecost they marched in haste against Gorgias the governor of Iduma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out with three thousand footmen and four hundred horse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had set themselves in array, it came to pass that a few of the Jews f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certain Dositheus, one  of Bacenor’s company, who was on horseback and a strong man, pressed hard on Gorgias, and taking hold of his cloke drew him along by main force; and while he was minded to take the accursed man alive, one of the Thracian horsemen bore down upon him and disabled his shoulder, and so Gorgias escaped unto  Maris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y that were with Esdris had been fighting long and were wearied out, Judas called upon the Lord to shew himself, fighting on their side and leading the van of the batt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n  in the language of his fathers he raised the battle-cry joined with hymns, and rushing unawares upon the troops of Gorgias put them to f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udas gathering his army came unto the city of  Adullam; and as the seventh day was coming on, they purified themselves according to the custom, and kept the sabbath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en of Joppa perpetrated this great impiety: they invited the Jews that dwelt among them to go with their wives and children into the boats which they had provided, as though they had no ill will towards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n the day following,  at which time it had become necessary, Judas and his company came to take up the bodies of them that had fallen,  and in company with their kinsmen to bring them back unto the sepulchres of their fath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under the garments of each one of the dead they found  consecrated tokens of the idols of Jamnia, which the law forbids the Jews to have aught to do with; and it became clear to all that it was for this cause that they had fall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therefore, blessing the works  of the Lord, the righteous Judge, who maketh manifest the things that are h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took themselves unto supplication, beseeching that the sin committed might be wholly blotted out. And the noble Judas exhorted the multitude to keep themselves from sin, forsomuch as they had seen before their eyes what things had come to pass because of the sin of them that had fall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had made a collection man by man to the sum of two thousand drachmas of silver, he sent unto Jerusalem to offer a sacrifice for sin, doing therein right well and honourably, in that he took thought for a resurrec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f he were not expecting that they that had fallen would rise again, it were superfluous and idle to pray for the d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he did it  looking unto an honourable memorial of gratitude laid up for them that  die  in godliness, holy and godly was the thought.) Wherefore he made the propitiation for them that had died, that they might be released from their s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Jews,  relying on the common decree of the city, accepted the invitation,  as men desiring to live in peace and suspecting nothing, they took them out to sea and drowned them, in number  not less than two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Judas heard of the cruelty done unto his fellow-countrymen, giving command to the men that were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alling upon God the righteous Judge, he came against the murderers of his brethren, and set the haven on fire by night, and burned the boats, and put to the sword those that had fled thi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town was closed against him,  he withdrew, intending to come again to root out the whole community of the men of Jop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earning that the men of Jamnia were minded to do in like manner unto the Jews that sojourned among the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MACCABEES 12:1-45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