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66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1: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all together praised the merciful God, and were yet more strengthened in heart: being ready to  assail not men only but the wildest beasts, and walls of i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advanced in array, having him that is in heaven to fight on their side, for the Lord had mercy on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urling themselves  like lions upon the enemy, they slew of them eleven thousand footmen  and sixteen hundred horsemen, and forced all the rest  to f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 more part of them escaped wounded and  naked; and Lysias also himself escaped by shameful fl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as he was a man not void of understanding, weighing with himself the defeat which had befallen him, and considering that the Hebrews could not be overcome, because the Almighty God fought on their side, he sent again unto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persuaded them to come to terms on condition that all their rights were acknowledged, and  promised  that he would also persuade the king to become their frie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accabaeus gave consent upon all the conditions which Lysias proposed to him, being careful of the common  good; for whatsoever requests  Maccabaeus delivered in writing unto Lysias concerning the Jews the king allow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e letters written unto the Jews from Lysias were to this effect:Lysias unto the  people of the Jews, greet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John and Absalom, who were sent from you, having delivered the  petition written below, made request concerning the things signified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things soever therefore had need to be brought before the king I declared to him,  and what things were possible he allow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a very little time Lysias, the king’s guardian and kinsman and chancellor, being sore displeased for the things that had come to pa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f then ye will preserve your good will toward the state, henceforward also will I endeavour to contribute to your  g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on this behalf I have given order in detail, both to these men and to those that are sent  from me, to confer with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are ye well. Written  in the hundred forty and eighth year, on the four and twentieth day of the month   Dioscorinthiu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king’s letter was in these words:King Antiochus unto his brother Lysias, gree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eeing that our father passed unto the gods having the wish that the subjects of his kingdom  should be undisturbed and give themselves to the care of their own affai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e, having heard that the Jews do not consent to our father’s purpose to turn them unto the customs  of the Greeks, but choose rather their own manner of living, and make request that the customs  of their law be allowed unto the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hoosing therefore that this nation also should be free from  disturbance, we determine that their temple be restored to them, and that they live according to the customs that were in the days of their ancestor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ou wilt therefore do well to send messengers  unto them and give them the right hand of friendship,  that they, knowing our mind, may be of good heart, and gladly occupy themselves with the conduct of their own affai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unto the nation the king’s letter was after this manner:King Antiochus to the senate of the Jews and to the other Jews, gree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ye fare well, we have our desire: we ourselves also are in good heal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collected about fourscore thousand footmen  and all his horsemen and came against the Jews, thinking to make the city a place for Greeks to dwell 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Menelaus informed us that your desire was to return home and follow your own busi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y therefore that depart home up to the thirtieth day of Xanthicus shall have our   friendship, with full permiss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at the Jews use their own proper  meats and observe their own  laws, even as heretofore; and none of them shall be in any way molested for the things that have been ignorantly d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Moreover I have sent Menelaus also, that he may encourage yo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are ye well. Written  in the hundred forty and eighth year, on the fifteenth day of Xanthicu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Romans also sent unto them a letter in these words:Quintus Memmius and  Titus Manius, ambassadors of the Romans, unto the people of the Jews, greeting.]]></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n regard to the things which Lysias the king’s kinsman granted you, we also give consen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as for the things which he judged should be referred to the king, send one forthwith, after ye have advised thereof, that we may publish such decrees  as befit your case; for we are on our way to Antioc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refore send some with speed, that we also may learn what is your min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arewell. Written  in the hundred forty and eighth year, on the fifteenth day of Xanthic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o levy tribute on the temple, as  on the other sacred places of the nations, and to put up the high priesthood to sale every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lding in no account the might of God, but puffed up with his ten thousands of footmen, and his thousands of horsemen, and his fourscore elepha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ming into Judaea and drawing near to Bethsuron, which was a strong place and distant from Jerusalem about  five leagues, he pressed it ha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hen Maccabaeus and his men learned that he was besieging the strongholds, they and all the people with lamentations and tears made supplication unto the Lord to send a good angel to save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accabaeus himself took up arms first, and exhorted the others to jeopard themselves together with him and succour their brethren; and they sallied forth with him right willing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s they were there, close to Jerusalem, there appeared at their head one on horseback in white apparel, brandishing  weapons of gold.]]></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2026-06-23T04:52:15Z</dcterms:created>
  <dcterms:modified xsi:type="dcterms:W3CDTF">2026-06-23T04:52:15Z</dcterms:modified>
  <dc:title>Bible.com.au: 2 MACCABEES 11:1-38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