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presProps" Target="presProps.xml"/>
  <Relationship Id="rId44" Type="http://schemas.openxmlformats.org/officeDocument/2006/relationships/viewProps" Target="viewProps.xml"/>
  <Relationship Id="rId45"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69146903"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2 MACCABEES 10:1-3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RV-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And  such was the end of Antiochus, who was called Epiphan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But now will we declare what came to pass under Antiochus named   Eupator, who proved himself a true  son of that ungodly man, and will gather up briefly the  successive evils of the wa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For this man, when he succeeded to the kingdom, appointed one Lysias to be  chancellor, and supreme governor of Coelesyria and Phoenici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For Ptolemy that was called Macron, setting an example of observing justice toward the Jews because of the wrong that had been done unto them, endeavoured to  conduct his dealings with them on peaceful term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Whereupon being accused by the king’s   Friends before Eupator, and hearing himself called traitor at every turn, because he had abandoned Cyprus which Philometor had intrusted to him, and had withdrawn himself unto Antiochus called  Epiphanes, and  failing to uphold the honour of his office, he took poison and made away with himself.]]></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But Gorgias, when he was made governor of the district, maintained a force of mercenaries, and at every turn kept up war with the Jew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And together with him the Idumaeans also, being masters of important strongholds, harassed the Jews; and receiving unto them those that had taken refuge there  from Jerusalem, they assayed to keep up wa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 ]]></a:t>
            </a:r>
            <a:r>
              <a:rPr lang="en-US" b="1" sz="3000" spc="0" u="none">
                <a:solidFill>
                  <a:srgbClr val="000000">
                    <a:alpha val="100.00%"/>
                  </a:srgbClr>
                </a:solidFill>
                <a:latin typeface="Calibri"/>
              </a:rPr>
              <a:t><![CDATA[But Maccabaeus and his men, having made solemn supplication and besought God to fight on their side, rushed upon the strongholds of the Idumaea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7 ]]></a:t>
            </a:r>
            <a:r>
              <a:rPr lang="en-US" b="1" sz="3000" spc="0" u="none">
                <a:solidFill>
                  <a:srgbClr val="000000">
                    <a:alpha val="100.00%"/>
                  </a:srgbClr>
                </a:solidFill>
                <a:latin typeface="Calibri"/>
              </a:rPr>
              <a:t><![CDATA[and assaulting them vigorously they made themselves masters of the positions, and kept off all that fought upon the wall, and slew those that fell in their way, and killed no fewer than twenty thousan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And because no less than nine thousand were fled into two towers exceeding strong and having all things needed  for a seig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And Maccabaeus and they that were with him, the Lord leading them on, recovered the temple and the cit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Maccabaeus, having left Simon and Joseph, and Zacchaeus besides and them that were with him, a force sufficient to besiege them, departed himself unto places where he was most need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ut Simon and they that were with him, yielding to covetousness, were bribed by certain of those that were in the towers, and receiving seventy thousand drachmas let some of them slip awa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But when word was brought to Maccabaeus of what was done, he gathered the leaders of the people together, and accused those men  of having sold their brethren for money, by setting their enemies free to fight  against the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So he slew these men for having turned traitors, and forthwith took possession of the two tower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And prospering with his arms in all things he took in hand, he destroyed in the two strongholds more than twenty thousan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Now Timotheus, who had been before defeated by the Jews, having gathered together foreign forces in great multitudes, and having collected the  horsemen which belonged to Asia, not a few, came as though he would take Judaea by force of arm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But as he drew near, Maccabaeus and his men sprinkled earth upon their heads and girded their loins with sackcloth, in supplication to Go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and falling down upon the step in front of the altar, besought him to become  gracious to them, and  be an enemy to their enemies and an adversary to their adversaries, as the law declareth.]]></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And rising from their prayer they took up their arms, and advanced some distance from the city; and when they had come near to their enemies they  halt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And when the dawn was now spreading, the two armies  joined battle; the one part having this, beside their  virtue, for a pledge of success and victory, that they had fled unto the Lord for refuge, the others making their passion their leader in the strif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and they pulled down the altars that had been built in the marketplace by the aliens, and also the walls of  sacred inclosur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9 ]]></a:t>
            </a:r>
            <a:r>
              <a:rPr lang="en-US" b="1" sz="3000" spc="0" u="none">
                <a:solidFill>
                  <a:srgbClr val="000000">
                    <a:alpha val="100.00%"/>
                  </a:srgbClr>
                </a:solidFill>
                <a:latin typeface="Calibri"/>
              </a:rPr>
              <a:t><![CDATA[But when the battle waxed strong, there appeared out of heaven unto their adversaries five men on horses with bridles of gold, in  splendid array;   and two of them, leading on the Jew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0 ]]></a:t>
            </a:r>
            <a:r>
              <a:rPr lang="en-US" b="1" sz="3000" spc="0" u="none">
                <a:solidFill>
                  <a:srgbClr val="000000">
                    <a:alpha val="100.00%"/>
                  </a:srgbClr>
                </a:solidFill>
                <a:latin typeface="Calibri"/>
              </a:rPr>
              <a:t><![CDATA[and taking Maccabaeus in the midst of them, and covering him with their own armour, guarded him from wounds, while on the adversaries they shot forth arrows and thunderbolts; by reason whereof they were blinded and thrown into confusion, and were cut to pieces, filled with bewildermen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1 ]]></a:t>
            </a:r>
            <a:r>
              <a:rPr lang="en-US" b="1" sz="3000" spc="0" u="none">
                <a:solidFill>
                  <a:srgbClr val="000000">
                    <a:alpha val="100.00%"/>
                  </a:srgbClr>
                </a:solidFill>
                <a:latin typeface="Calibri"/>
              </a:rPr>
              <a:t><![CDATA[And there were slain twenty thousand and five hundred, beside six hundred horseme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2 ]]></a:t>
            </a:r>
            <a:r>
              <a:rPr lang="en-US" b="1" sz="3000" spc="0" u="none">
                <a:solidFill>
                  <a:srgbClr val="000000">
                    <a:alpha val="100.00%"/>
                  </a:srgbClr>
                </a:solidFill>
                <a:latin typeface="Calibri"/>
              </a:rPr>
              <a:t><![CDATA[But Timotheus himself fled into a stronghold called Gazara, a fortress of exceeding strength,  Chaereas being in command ther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3 ]]></a:t>
            </a:r>
            <a:r>
              <a:rPr lang="en-US" b="1" sz="3000" spc="0" u="none">
                <a:solidFill>
                  <a:srgbClr val="000000">
                    <a:alpha val="100.00%"/>
                  </a:srgbClr>
                </a:solidFill>
                <a:latin typeface="Calibri"/>
              </a:rPr>
              <a:t><![CDATA[But Maccabaeus and his men were glad and laid siege to the fortress four and twenty day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4 ]]></a:t>
            </a:r>
            <a:r>
              <a:rPr lang="en-US" b="1" sz="3000" spc="0" u="none">
                <a:solidFill>
                  <a:srgbClr val="000000">
                    <a:alpha val="100.00%"/>
                  </a:srgbClr>
                </a:solidFill>
                <a:latin typeface="Calibri"/>
              </a:rPr>
              <a:t><![CDATA[And they that were within, trusting to the strength of the place, blasphemed exceedingly, and hurled forth impious word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5 ]]></a:t>
            </a:r>
            <a:r>
              <a:rPr lang="en-US" b="1" sz="3000" spc="0" u="none">
                <a:solidFill>
                  <a:srgbClr val="000000">
                    <a:alpha val="100.00%"/>
                  </a:srgbClr>
                </a:solidFill>
                <a:latin typeface="Calibri"/>
              </a:rPr>
              <a:t><![CDATA[But at dawn of the five and twentieth day certain young men of the company of Maccabaeus, inflamed with passion because of the blasphemies, assaulted the wall with masculine force and with  furious passion, and cut down whosoever came in their way.]]></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6 ]]></a:t>
            </a:r>
            <a:r>
              <a:rPr lang="en-US" b="1" sz="3000" spc="0" u="none">
                <a:solidFill>
                  <a:srgbClr val="000000">
                    <a:alpha val="100.00%"/>
                  </a:srgbClr>
                </a:solidFill>
                <a:latin typeface="Calibri"/>
              </a:rPr>
              <a:t><![CDATA[And others climbing up in like manner, while the besieged  were distracted with them that had made their way  within, set fire to the towers, and kindling fires burned the blasphemers alive; while others broke open the gates, and, having given entrance to the rest of the band, occupied the city.]]></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7 ]]></a:t>
            </a:r>
            <a:r>
              <a:rPr lang="en-US" b="1" sz="3000" spc="0" u="none">
                <a:solidFill>
                  <a:srgbClr val="000000">
                    <a:alpha val="100.00%"/>
                  </a:srgbClr>
                </a:solidFill>
                <a:latin typeface="Calibri"/>
              </a:rPr>
              <a:t><![CDATA[And they slew Timotheus, who was hidden in a cistern, and his brother Chaereas, and Apollophane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8 ]]></a:t>
            </a:r>
            <a:r>
              <a:rPr lang="en-US" b="1" sz="3000" spc="0" u="none">
                <a:solidFill>
                  <a:srgbClr val="000000">
                    <a:alpha val="100.00%"/>
                  </a:srgbClr>
                </a:solidFill>
                <a:latin typeface="Calibri"/>
              </a:rPr>
              <a:t><![CDATA[And when they had accomplished these things, they blessed the Lord with hymns and thanksgivings, him who doeth great benefits unto Israel, and giveth them the victor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And having cleansed the sanctuary they made another altar of sacrifice; and  striking stones and taking fire out of them, they offered sacrifices, after they had ceased for  two years, and burned  incense, and lighted  lamps, and set forth the shewbread.]]></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And when they had done these things, they fell prostrate and besought the Lord that they might fall no more into such evils; but that, if ever they should sin, they might be chastened by him with forbearance, and not be delivered unto blaspheming and barbarous heath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Now on the same day that the sanctuary was profaned by aliens, upon that very day did it come to pass that the cleansing of the sanctuary was made, even on the five and twentieth day of the same month, which is Chislev.]]></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 ]]></a:t>
            </a:r>
            <a:r>
              <a:rPr lang="en-US" b="1" sz="3000" spc="0" u="none">
                <a:solidFill>
                  <a:srgbClr val="000000">
                    <a:alpha val="100.00%"/>
                  </a:srgbClr>
                </a:solidFill>
                <a:latin typeface="Calibri"/>
              </a:rPr>
              <a:t><![CDATA[And they kept eight days with gladness in the manner of the feast  of tabernacles, remembering how that  not long afore, during the feast of tabernacles, they were wandering in the mountains and in the caves after the manner of wild beas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7 ]]></a:t>
            </a:r>
            <a:r>
              <a:rPr lang="en-US" b="1" sz="3000" spc="0" u="none">
                <a:solidFill>
                  <a:srgbClr val="000000">
                    <a:alpha val="100.00%"/>
                  </a:srgbClr>
                </a:solidFill>
                <a:latin typeface="Calibri"/>
              </a:rPr>
              <a:t><![CDATA[Wherefore bearing wands wreathed with leaves, and fair boughs, and palms also, they offered up hymns of thanksgiving to him that had prosperously brought to pass the cleansing of his own pla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They ordained also with a common statute and decree, for all the nation of the Jews, that they should keep these days every year.]]></a:t>
            </a:r>
          </a:p>
        </p:txBody>
      </p:sp>
    </p:spTree>
  </p:cSld>
  <p:clrMapOvr>
    <a:masterClrMapping/>
  </p:clrMapOvr>
</p:sld>
</file>

<file path=ppt/theme/theme1.xml><?xml version="1.0" encoding="utf-8"?>
<a:theme xmlns:a="http://schemas.openxmlformats.org/drawingml/2006/main" name="Theme84">
  <a:themeElements>
    <a:clrScheme name="Theme8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40</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2026-05-30T08:43:50Z</dcterms:created>
  <dcterms:modified xsi:type="dcterms:W3CDTF">2026-05-30T08:43:50Z</dcterms:modified>
  <dc:title>Bible.com.au: 2 MACCABEES 10:1-38 (RV-CE)</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