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765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see  that ye keep the days of the feast of tabernacles of the month Chislev.]]></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ritten  in the hundred fourscore and eighth year.THEY that are in Jerusalem and they that are in Judaea and the senate and Judas, unto Aristobulus, king Ptolemy’s teacher, who is also of the stock of the anointed priests, and unto the Jews that are in Egypt, send greeting and heal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ving been saved by God out of great perils, as men arrayed against a king, we thank him great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imself cast forth into Persia them that arrayed themselves against us  in the holy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n the prince was come there,  and the army with him that seemed irresistible, they were cut to pieces in the temple of Nanaea by the treachery of Nanaea’s prie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ntiochus, on the pretence that he would marry her, came into the place, he and his  Friends that were with him, that they might take a great part of the treasures in name of a dow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priests of Nanaea’s temple had set  the treasures forth, and he was come there with a small company within the wall of the precincts, they shut to the temple when Antiochus was come 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pening the secret door of the panelled cieling, they threw stones and  struck down the prince, and they hewed  him and his company  in pieces, and smote off their heads, and cast them to those that were with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lessed be  our God in all things, who gave for a prey  them that had committed impie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as we are now about to keep the purification of the temple in the month  Chislev, on the five and twentieth day, we thought it necessary to certify you thereof, that  ye also may keep a feast of tabernacles, and a memorial  of the fire which was given  when Nehemiah offered sacrifices, after that he had builded both the temple and the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rethren, the Jews that are in Jerusalem and they that are in the country of Judaea, send greeting to the brethren, the Jews that are throughout Egypt, and wish them  good pe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ndeed when our fathers were about to be led into the land of Persia, the godly priests of that time took of the fire of the altar, and hid it privily in the hollow of a well that was without water, wherein they made it  sure, so that the place was unknown to all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after many years, when it pleased God, Nehemiah, having received a charge from the king of Persia, sent in quest of the fire the descendants of the priests that hid it. When they declared to us that they had found no fire, but thick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ommanded them to draw out thereof and bring to him:  and when  the sacrifices had been offered on the altar,  Nehemiah commanded the priests to sprinkle with the water both the wood and the things laid thereup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it was done, and some time had passed, and the sun shone out, which before was hid with clouds, there was kindled a great blaze, so that all men marve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priests made a prayer while the sacrifice was consuming, both the priests and all others,  Jonathan leading and the rest answering, as Nehemiah d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ayer was after this manner:O Lord, Lord God, the Creator of all things, who art terrible and strong and righteous and merciful, who alone art King and gracio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alone suppliest every need,  who alone art righteous and almighty and eternal, thou that savest Israel out of all evil, who madest the fathers thy  chosen, and didst sanctify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cept the sacrifice for all thy people Israel, and guard thine own portion, and consecrat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ther together our Dispersion, set at liberty them that are in bondage among the heathen, look upon them that are despised and abhorred, and let the heathen know that thou art ou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rment them that oppress us and in arrogancy shamefully entreat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y God do good unto you, and remember his covenant with Abraham and Isaac and Jacob, his faithful serva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lant thy people in thy holy place, even as Moses s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upon the priests sang the hym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soon as the sacrifice was consumed, then Nehemiah commanded  to pour on  great stones the water that was lef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is was done, a flame was kindled;  but when the light from the altar  shone over against it, all  was consum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matter became known, and it was told the king of the Persians, that, in the place where the priests that were led away had hid the fire, there appeared the water, wherewith also Nehemiah and they that were with him purified the sacrifi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king, inclosing the place,  made it sacred, after he had proved the mat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king would shew favour to any, he would take from them  many presents and give them some of this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Nehemiah and they that were with him called this thing Nephthar, which is by interpretation, Cleansing; but most men call it Nephth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ive you all a heart to worship him and do his  pleasure with a great heart and a willing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pen your heart in his law and in his statutes, and make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arken to your supplications, and be reconciled with you, and not forsake you in an evil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we here are praying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reign of Demetrius, in the hundred threescore and ninth year, we the Jews have already  written unto you in the tribulation and in the extremity that hath come upon us in these years, from the time that Jason and his company revolted from the holy land and the king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et the  gate on fire, and shed innocent blood: and we besought the Lord, and were heard; and we offered sacrifice and meal offering,  and we lighted the lamps, and we set forth the  shewbrea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2026-06-17T01:37:55Z</dcterms:created>
  <dcterms:modified xsi:type="dcterms:W3CDTF">2026-06-17T01:37:55Z</dcterms:modified>
  <dc:title>Bible.com.au: 2 MACCABEES 1:1-36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