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723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aid one to another, We do not well: this day is a day of good tidings, and we hold our peace: if we tarry till the morning light, punishment will overtake us: now therefore come, let us go and tell the king’s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came and called unto the porter of the city: and they told them, saying, We came to the camp of the Syrians, and, behold, there was no man there, neither voice of man, but the horses tied, and the asses tied, and the tents as they w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called the porters; and they told it to the king’s household wit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arose in the night, and said unto his servants, I will now shew you what the Syrians have done to us. They know that we be hungry; therefore are they gone out of the camp to hide themselves in the field, saying, When they come out of the city, we shall take them alive, and get into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his servants answered and said, Let some take, I pray thee, five of the horses that remain, which are left in the city, (behold, they are as all the multitude of Israel that are left in it; behold, they are as all the multitude of Israel that are consumed:) and let us send and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therefore two chariots with horses; and the king sent after the host of the Syrians, saying, Go and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after them unto Jordan: and, lo, all the way was full of garments and vessels, which the Syrians had cast away in their haste. And the messengers returned, and told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went out, and spoiled the camp of the Syrians. So a measure of fine flour was sold for a shekel, and two measures of barley for a shekel, according to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appointed the captain on whose hand he leaned to have the charge of the gate: and the people trode upon him in the gate, and he died as the man of God had said, who spake when the king came down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the man of God had spoken to the king, saying, Two measures of barley for a shekel, and a measure of fine flour for a shekel, shall be tomorrow about this time in the gate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Elisha said, Hear ye the word of the LORD: thus saith the LORD, Tomorrow about this time shall a measure of fine flour be sold for a shekel, and two measures of barley for a shekel, in the gate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at captain answered the man of God, and said, Now, behold, if the LORD should make windows in heaven, might such a thing be? and he said, Behold, thou shalt see it with thine eyes, but shalt not eat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came to pass even so unto him; for the people trode upon him in the gate,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captain on whose hand the king leaned answered the man of God, and said, Behold, if the LORD should make windows in heaven, might this thing be? And he said, Behold, thou shalt see it with thine eyes, but shalt not eat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 were four leprous men at the entering in of the gate: and they said one to another, Why sit we here until w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e say, We will enter into the city, then the famine is in the city, and we shall die there: and if we sit still here, we die also. Now therefore come, and let us fall unto the host of the Syrians: if they save us alive, we shall live; and if they kill us, we shall but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rose up in the twilight, to go unto the camp of the Syrians: and when they were come to the outermost part of the camp of the Syrians, behold, there was no man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d made the host of the Syrians to hear a noise of chariots, and a noise of horses, even the noise of a great host: and they said one to another, Lo, the king of Israel hath hired against us the kings of the Hittites, and the kings of the Egyptians, to come upo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they arose and fled in the twilight, and left their tents, and their horses, and their asses, even the camp as it was, and fled for their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se lepers came to the outermost part of the camp, they went into one tent, and did eat and drink, and carried thence silver, and gold, and raiment, and went and hid it; and they came back, and entered into another tent, and carried thence also, and went and hid it.]]></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2026-06-21T15:34:16Z</dcterms:created>
  <dcterms:modified xsi:type="dcterms:W3CDTF">2026-06-21T15:34:16Z</dcterms:modified>
  <dc:title>Bible.com.au: 2 KINGS 7:1-20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