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Naaman came with his horses and with his chariots, and stood at the door of the house of Elis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sha sent a messenger unto him saying, Go and wash in Jordan seven times, and thy flesh shall come again to thee, and thou shalt be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aman was wroth, and went away, and said, Behold, I thought, He will surely come out to me, and stand, and call on the name of the LORD his God, and wave his hand over the place, and recover the lep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not Abanah and Pharpar, the rivers of Damascus, better than all the waters of Israel? may I not wash in them, and be clean? So he turned and went away in a r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servants came near, and spake unto him, and said, My father, if the prophet had bid thee do some great thing, wouldest thou not have done it? how much rather then, when he saith to thee, Wash, and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ent he down, and dipped himself seven times in Jordan, according to the saying of the man of God: and his flesh came again like unto the flesh of a little child, and he was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returned to the man of God, he and all his company, and came, and stood before him: and he said, Behold now, I know that there is no God in all the earth, but in Israel: now therefore, I pray thee, take a present of thy serv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said, As the LORD liveth, before whom I stand, I will receive none. And he urged him to take it; but he refu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aaman said, If not, yet I pray thee let there be given to thy servant two mules’ burden of earth; for thy servant will henceforth offer neither burnt offering nor sacrifice unto other gods, but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is thing the LORD pardon thy servant; when my master goeth into the house of Rimmon to worship there, and he leaneth on my hand, and I bow myself in the house of Rimmon, when I bow myself in the house of Rimmon, the LORD pardon thy servant in this 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aman, captain of the host of the king of Syria, was a great man with his master, and honourable, because by him the LORD had given victory unto Syria: he was also a mighty man of valour, but he was a lep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m, Go in peace. So he departed from him a little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ehazi, the servant of Elisha the man of God, said, Behold, my master hath spared this Naaman the Syrian, in not receiving at his hands that which he brought: as the LORD liveth, I will run after him, and take somewhat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ehazi followed after Naaman. And when Naaman saw one running after him, he lighted down from the chariot to meet him, and said, Is all 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All is well. My master hath sent me, saying, Behold, even now there be come to me from the hill country of Ephraim two young men of the sons of the prophets; give them, I pray thee, a talent of silver, and two changes of rai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aaman said, Be content, take two talents. And he urged him, and bound two talents of silver in two bags, with two changes of raiment, and laid them upon two of his servants; and they bare them befor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came to the hill, he took them from their hand, and bestowed them in the house: and he let the men go, and they depar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went in, and stood before his master. And Elisha said unto him, Whence comest thou, Gehazi? And he said, Thy servant went no whi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d unto him, Went not mine heart with thee, when the man turned again from his chariot to meet thee? Is it a time to receive money, and to receive garments, and oliveyards and vineyards, and sheep and oxen, and menservants and maidserva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prosy therefore of Naaman shall cleave unto thee, and unto thy seed for ever. And he went out from his presence a leper as white as sno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yrians had gone out in bands, and had brought away captive out of the land of Israel a little maid; and she waited on Naaman’s w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said unto her mistress, Would God my lord were with the prophet that is in Samaria! then would he recover him of his lepros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went in, and told his lord, saying, Thus and thus said the maid that is of the lan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of Syria said, Go to, go, and I will send a letter unto the king of Israel. And he departed, and took with him ten talents of silver, and six thousand pieces of gold, and ten changes of rai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rought the letter to the king of Israel, saying, And now when this letter is come unto thee, behold, I have sent Naaman my servant to thee, that thou mayest recover him of his lepros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the king of Israel had read the letter, that he rent his clothes, and said, Am I God, to kill and to make alive, that this man doth send unto me to recover a man of his leprosy? but consider, I pray you, and see how he seeketh a quarrel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was so, when Elisha the man of God heard that the king of Israel had rent his clothes, that he sent to the king, saying, Wherefore hast thou rent thy clothes? let him come now to me, and he shall know that there is a prophet in Israel.]]></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2026-05-30T08:18:48Z</dcterms:created>
  <dcterms:modified xsi:type="dcterms:W3CDTF">2026-05-30T08:18:48Z</dcterms:modified>
  <dc:title>Bible.com.au: 2 KINGS 5:1-27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