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made a circuit of seven days’ journey: and there was no water for the host, nor for the beasts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for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inquire of the LORD by him? And one of the king of Israel’s servants answered and said, Elisha the son of Shaphat is here,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tren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and ye shall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also deliver the Moabites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in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fountain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about the time of offering the oblation,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ll the Moabites heard that the kings were come up to fight against them, they gathered themselves together, all that were able to put on armour, and upward, and stood o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ver against them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destroyed, and they have smitten each man his fellow: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and they went forward into the land smiting the Moab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they cast every man his stone, and filled it; and they stopped all the fountains of water, and felled all the good trees: until in Kir-hareseth only they left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 to break through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wrath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but not like his father, and like his mother: for he put away the pillar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erewith he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Mesha king of Moab was a sheepmaster; and he rendered unto the king of Israel the wool of an hundred thousand lambs, and of an hundred thousand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at that time, and must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of the wilderness of Edo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2026-06-19T15:56:18Z</dcterms:created>
  <dcterms:modified xsi:type="dcterms:W3CDTF">2026-06-19T15:56:18Z</dcterms:modified>
  <dc:title>Bible.com.au: 2 KINGS 3:1-27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