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95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ccording to all that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Nebuchadnezzar king of Babylon came up to Jerusalem, and the city was besie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king of Babylon came unto the city, while his servants were besieging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iachin the king of Judah went out to the king of Babylon, he, and his mother, and his servants, and his princes, and his officers: and the king of Babylon took him in the eighth year of his reig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rried out thence all the treasures of the house of the LORD, and the treasures of the king’s house, and cut in pieces all the vessels of gold which Solomon king of Israel had made in the temple of the LORD,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rried away all Jerusalem, and all the princes, and all the mighty men of valour, even ten thousand captives, and all the craftsmen and the smiths; none remained, save the poorest sort of the people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rried away Jehoiachin to Babylon; and the king’s mother, and the king’s wives, and his officers, and the chief men of the land, carried he into captivity from Jerusalem to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men of might, even seven thousand, and the craftsmen and the smiths a thousand, all of them strong and apt for war, even them the king of Babylon brought captive 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his father’s brother king in his stead, and changed his name to Zed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 and one years old when he began to reign; and he reigned eleven years in Jerusalem: and his mother’s name was Hamutal the daughter of Jeremiah of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his days Nebuchadnezzar king of Babylon came up, and Jehoiakim became his servant three years: then he turned and rebelled agains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rough the anger of the LORD did it come to pass in Jerusalem and Judah, until he had cast them out from his presence: and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ent against him bands of the Chaldeans, and bands of the Syrians, and bands of the Moabites, and bands of the children of Ammon, and sent them against Judah to destroy it, according to the word of the LORD, which he spake by the hand of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at the commandment of the LORD came this upon Judah, to remove them out of his sight, for the sins of Manasseh, according to all that he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for the innocent blood that he shed; for he filled Jerusalem with innocent blood: and the LORD would not pard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Jehoiakim, and all that he did, are they not written in the book of the chronicle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oiakim slept with his fathers: and Jehoiachin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Egypt came not again any more out of his land: for the king of Babylon had taken, from the brook of Egypt unto the river Euphrates, all that pertained to the king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gan to reign; and he reigned in Jerusalem three months: and his mother’s name was Nehushta the daughter of Elnathan of Jerusale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2026-07-01T04:19:41Z</dcterms:created>
  <dcterms:modified xsi:type="dcterms:W3CDTF">2026-07-01T04:19:41Z</dcterms:modified>
  <dc:title>Bible.com.au: 2 KINGS 24:1-20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