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2: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aphan the scribe came to the king, and brought the king word again, and said, Thy servants have emptied out the money that was found in the house, and have delivered it into the hand of the workmen that have the oversight of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phan the scribe told the king, saying, Hilkiah the priest hath delivered me a book. And Shaphan read it before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 king had heard the words of the book of the law, that he rent his cloth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commanded Hilkiah the priest, and Ahikam the son of Shaphan, and Achbor the son of Micaiah, and Shaphan the scribe, and Asaiah the king’s servant,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ye, inquire of the LORD for me, and for the people, and for all Judah, concerning the words of this book that is found: for great is the wrath of the LORD that is kindled against us, because our fathers have not hearkened unto the words of this book, to do according unto all that which is written concerning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ilkiah the priest, and Ahikam, and Achbor, and Shaphan, and Asaiah, went unto Huldah the prophetess, the wife of Shallum the son of Tikvah, the son of Harhas, keeper of the wardrobe; (now she dwelt in Jerusalem in the second quarter;) and they communed with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them, Thus saith the LORD, the God of Israel: Tell ye the man that sent you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saith the LORD, Behold, I will bring evil upon this place, and upon the inhabitants thereof, even all the words of the book which the king of Judah hath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y have forsaken me, and have burned incense unto other gods, that they might provoke me to anger with all the work of their hands; therefore my wrath shall be kindled against this place, and it shall not be quenc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unto the king of Judah, who sent you to inquire of the LORD, thus shall ye say to him, Thus saith the LORD, the God of Israel: As touching the words which thou hast he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thirty and one years in Jerusalem: and his mother’s name was Jedidah the daughter of Adaiah of Bozk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ine heart was tender, and thou didst humble thyself before the LORD, when thou heardest what I spake against this place, and against the inhabitants thereof, that they should become a desolation and a curse, and hast rent thy clothes, and wept before me; I also have heard thee, saith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behold, I will gather thee to thy fathers, and thou shalt be gathered to thy grave in peace, neither shall thine eyes see all the evil which I will bring upon this place. And they brought the king word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nd walked in all the way of David his father, and turned not aside to the right hand or to the le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came to pass in the eighteenth year of king Josiah, that the king sent Shaphan the son of Azaliah, the son of Meshullam, the scribe, to the house of the LORD,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up to Hilkiah the high priest, that he may sum the money which is brought into the house of the LORD, which the keepers of the door have gathered of the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let them deliver it into the hand of the workmen that have the oversight of the house of the LORD: and let them give it to the workmen which are in the house of the LORD, to repair the breaches of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unto the carpenters, and to the builders, and to the masons; and for buying timber and hewn stone to repair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re was no reckoning made with them of the money that was delivered into their hand; for they dealt faithful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lkiah the high priest said unto Shaphan the scribe, I have found the book of the law in the house of the LORD. And Hilkiah delivered the book to Shaphan, and he read it.]]></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2026-05-30T08:19:04Z</dcterms:created>
  <dcterms:modified xsi:type="dcterms:W3CDTF">2026-05-30T08:19:04Z</dcterms:modified>
  <dc:title>Bible.com.au: 2 KINGS 22:1-20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