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presProps" Target="presProps.xml"/>
  <Relationship Id="rId32" Type="http://schemas.openxmlformats.org/officeDocument/2006/relationships/viewProps" Target="viewProps.xml"/>
  <Relationship Id="rId3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3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KINGS 21:1-26]]></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anasseh was twelve years old when he began to reign; and he reigned five and fifty years in Jerusalem: and his mother’s name was Hephzi-b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did that which was evil in the sight of the LORD, after the abominations of the heathen, whom the LORD cast out before the children of Israe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he built again the high places which Hezekiah his father had destroyed; and he reared up altars for Baal, and made an Asherah, as did Ahab king of Israel, and worshipped all the host of heaven, and served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built altars in the house of the LORD, whereof the LORD said, In Jerusalem will I put my nam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he built altars for all the host of heaven in the two courts of the house of the LOR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his son to pass through the fire, and practised augury, and used enchantments, and dealt with them that had familiar spirits, and with wizards: he wrought much evil in the sight of the LORD, to provoke him to anger.]]></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set the graven image of Asherah, that he had made, in the house of which the LORD said to David and to Solomon his son, In this house, and in Jerusalem, which I have chosen out of all the tribes of Israel, will I put my name for ev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neither will I cause the feet of Israel to wander any more out of the land which I gave their fathers; if only they will observe to do according to all that I have commanded them, and according to all the law that my servant Moses commanded them.]]></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they hearkened not: and Manasseh seduced them to do that which is evil more than did the nations, whom the LORD destroyed before the children of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LORD spake by his servants the prophets, saying,]]></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Because Manasseh king of Judah hath done these abominations, and hath done wickedly above all that the Amorites did, which were before him, and hath made Judah also to sin with his idol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thus saith the LORD, the God of Israel, Behold, I bring such evil upon Jerusalem and Judah, that whosoever heareth of it, both his ears shall ting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stretch over Jerusalem the line of Samaria, and the plummet of the house of Ahab: and I will wipe Jerusalem as a man wipeth a dish, wiping it and turning it upside dow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 will cast off the remnant of mine inheritance, and deliver them into the hand of their enemies; and they shall become a prey and a spoil to all their enemi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cause they have done that which is evil in my sight, and have provoked me to anger, since the day their fathers came forth out of Egypt, even unto this d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Moreover Manasseh shed innocent blood very much, till he had filled Jerusalem from one end to another; beside his sin wherewith he made Judah to sin, in doing that which was evil in the sight of the LOR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Now the rest of the acts of Manasseh, and all that he did, and his sin that he sinned, are they not written in the book of the chronicles of the kings of Juda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Manasseh slept with his fathers, and was buried in the garden of his own house, in the garden of Uzza: and Amon his son reigned in his stea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mon was twenty and two years old when he began to reign; and he reigned two years in Jerusalem: and his mother’s name was Meshullemeth the daughter of Haruz of Jotbah.]]></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he did that which was evil in the sight of the LORD, as did Manasseh his fat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he walked in all the way that his father walked in, and served the idols that his father served, and worshipped them:]]></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he forsook the LORD, the God of his fathers, and walked not in the way of the LOR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servants of Amon conspired against him, and put the king to death in his own house.]]></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the people of the land slew all them that had conspired against king Amon; and the people of the land made Josiah his son king in his stea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ow the rest of the acts of Amon which he did, are they not written in the book of the chronicles of the kings of Jud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he was buried in his sepulchre in the garden of Uzza: and Josiah his son reigned in his stea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7">
  <a:themeElements>
    <a:clrScheme name="Theme3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2026-10-12T05:46:02Z</dcterms:created>
  <dcterms:modified xsi:type="dcterms:W3CDTF">2026-10-12T05:46:02Z</dcterms:modified>
  <dc:title>Bible.com.au: 2 KINGS 21:1-26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