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hearkened not: and Manasseh seduced them to do that which is evil more than did the nations, whom the LORD destroyed before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by his servants the prophet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Manasseh king of Judah hath done these abominations, and hath done wickedly above all that the Amorites did, which were before him, and hath made Judah also to sin with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us saith the LORD, the God of Israel, Behold, I bring such evil upon Jerusalem and Judah, that whosoever heareth of it, both his ears shall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stretch over Jerusalem the line of Samaria, and the plummet of the house of Ahab: and I will wipe Jerusalem as a man wipeth a dish, wiping it and turning it upside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cast off the remnant of mine inheritance, and deliver them into the hand of their enemies; and they shall become a prey and a spoil to all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they have done that which is evil in my sight, and have provoked me to anger, since the day their fathers came forth out of Egypt, even unto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Manasseh shed innocent blood very much, till he had filled Jerusalem from one end to another; beside his sin wherewith he made Judah to sin, in doing that which was evil in the sight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rest of the acts of Manasseh, and all that he did, and his sin that he sinned, are they not written in the book of the chronicles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asseh slept with his fathers, and was buried in the garden of his own house, in the garden of Uzza: and Amon his son reigned in his 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gan to reign; and he reigned five and fifty years in Jerusalem: and his mother’s name was Hephzi-b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twenty and two years old when he began to reign; and he reigned two years in Jerusalem: and his mother’s name was Meshullemeth the daughter of Haruz of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id that which was evil in the sight of the LORD, as did Manasseh his fa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lked in all the way that his father walked in, and served the idols that his father served, and worshipp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forsook the LORD, the God of his fathers, and walked not in the way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Amon conspired against him, and put the king to death in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people of the land slew all them that had conspired against king Amon; and the people of the land made Josiah his son king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 rest of the acts of Amon which he did, are they not written in the book of the chronicles of the kings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as buried in his sepulchre in the garden of Uzza: and Josiah his son reigned in his st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fter the abominations of the heathen, whom the LORD cast out before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he built again the high places which Hezekiah his father had destroyed; and he reared up altars for Baal, and made an Asherah, as did Ahab king of Israel, and worshipped all the host of heaven, and serv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altars in the house of the LORD, whereof the LORD said, In Jerusalem will I put m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ilt altars for all the host of heaven in the two courts of the hous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is son to pass through the fire, and practised augury, and used enchantments, and dealt with them that had familiar spirits, and with wizards: he wrought much evil in the sight of the LORD, to provoke him to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t the graven image of Asherah, that he had made, in the house of which the LORD said to David and to Solomon his son, In this house, and in Jerusalem, which I have chosen out of all the tribes of Israel, will I put my name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will I cause the feet of Israel to wander any more out of the land which I gave their fathers; if only they will observe to do according to all that I have commanded them, and according to all the law that my servant Moses commanded them.]]></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2026-05-30T08:19:28Z</dcterms:created>
  <dcterms:modified xsi:type="dcterms:W3CDTF">2026-05-30T08:19:28Z</dcterms:modified>
  <dc:title>Bible.com.au: 2 KINGS 21:1-26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