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0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when they were gone over, that Elijah said unto Elisha, Ask what I shall do for thee, before I be taken from thee. And Elisha said, I pray thee, let a double portion of thy spirit be upo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hou hast asked a hard thing: nevertheless, if thou see me when I am taken from thee, it shall be so unto thee; but if not, it shall not b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still went on, and talked, that, behold, there appeared a chariot of fire, and horses of fire, which parted them both asunder; and Elijah went up by a whirlwind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sha saw it, and he cried, My father, my father, the chariots of Israel and the horsemen thereof! And he saw him no more: and he took hold of his own clothes, and rent them in two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up also the mantle of Elijah that fell from him, and went back, and stood by the bank of Jor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the mantle of Elijah that fell from him, and smote the waters, and said, Where is the LORD, the God of Elijah? and when he also had smitten the waters, they were divided hither and thither: and Elisha went 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ons of the prophets which were at Jericho over against him saw him, they said, The spirit of Elijah doth rest on Elisha. And they came to meet him, and bowed themselves to the groun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aid unto him, Behold now, there be with thy servants fifty strong men; let them go, we pray thee, and seek thy master: lest peradventure the spirit of the LORD hath taken him up, and cast him upon some mountain, or into some valley. And he said, Ye shall not s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urged him till he was ashamed, he said, Send. They sent therefore fifty men; and they sought three days, but found hi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me back to him, while he tarried at Jericho; and he said unto them, Did I not say unto you, G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the LORD would take up Elijah by a whirlwind into heaven, that Elijah went with Elisha from Gilg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en of the city said unto Elisha, Behold, we pray thee, the situation of this city is pleasant, as my lord seeth: but the water is naught, and the land miscarri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Bring me a new cruse, and put salt therein. And they brought it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ent forth unto the spring of the waters, and cast salt therein, and said, Thus saith the LORD, I have healed these waters; there shall not be from thence any more death or miscarr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ters were healed unto this day, according to the word of Elisha which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up from thence unto Beth-el: and as he was going up by the way, there came forth little children out of the city, and mocked him, and said unto him, Go up, thou bald head; go up, thou bald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looked behind him and saw them, and cursed them in the name of the LORD. And there came forth two she-bears out of the wood, and tare forty and two children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ent from thence to mount Carmel, and from thence he returned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said unto Elisha, Tarry here, I pray thee; for the LORD hath sent me as far as Beth-el. And Elisha said, As the LORD liveth, and as thy soul liveth, I will not leave thee. So they went down to Beth-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the prophets that were at Beth-el came forth to Elisha, and said unto him, Knowest thou that the LORD will take away thy master from thy head today? And he said, Yea, I know it; hold ye your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ijah said unto him, Elisha, tarry here, I pray thee; for the LORD hath sent me to Jericho. And he said, As the LORD liveth, and as thy soul liveth, I will not leave thee. So they came to Jerich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the prophets that were at Jericho came near to Elisha, and said unto him, Knowest thou that the LORD will take away thy master from thy head today? And he answered, Yea, I know it; hold ye your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ijah said unto him, Tarry here, I pray thee; for the LORD hath sent me to Jordan. And he said, As the LORD liveth, and as thy soul liveth, I will not leave thee. And they two went 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ifty men of the sons of the prophets went, and stood over against them afar off: and they two stood by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lijah took his mantle, and wrapped it together, and smote me waters, and they were divided hither and thither, so that they two went over on dry groun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2026-06-16T01:36:25Z</dcterms:created>
  <dcterms:modified xsi:type="dcterms:W3CDTF">2026-06-16T01:36:25Z</dcterms:modified>
  <dc:title>Bible.com.au: 2 KINGS 2:1-25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