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ourth year of king Hezekiah, which was the seventh year of Hoshea son of Elah king of Israel, that Shalmaneser king of Assyria came up against Samaria, and besieg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end of three years they took it: even in the sixth year of Hezekiah, which was the ninth year of Hoshea king of Israel, Samaria was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Assyria carried Israel away unto Assyria, and put them in Halah, and in Habor, on the river of Gozan, and in the cities of the Med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obeyed not the voice of the LORD their God, but transgressed his covenant, even all that Moses the servant of the LORD commanded, and would not hear it, nor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n the fourteenth year of king Hezekiah did Sennacherib king of Assyria come up against all the fenced cities of Judah, and took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king of Judah sent to the king of Assyria to Lachish, saying, I have offended; return from me: that which thou puttest on me will I bear. And the king of Assyria appointed unto Hezekiah king of Judah three hundred talents of silver and thirty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gave him all the silver that was found in the house of the LORD, and in the treasures of the king’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Hezekiah cut off the gold from the doors of the temple of the LORD, and from the pillars which Hezekiah king of Judah had overlaid, and gave it to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Assyria sent Tartan and Rab-saris and Rabshakeh from Lachish to king Hezekiah with a great army unto Jerusalem. And they went up and came to Jerusalem. And when they were come up, they came and stood by the conduit of the upper pool, which is in the highway of the fuller’s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had called to the king, there came out to them Eliakim the son of Hilkiah, which was over the household, and Shebnah the scribe, and Joah the son of Asaph the rec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d year of Hoshea son of Elah king of Israel, that Hezekiah the son of Ahaz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Rabshakeh said unto them, Say ye now to Hezekiah, Thus saith the great king, the king of Assyria, What confidence is this wherein thou trust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ayest, but they are but vain words, There is counsel and strength for the war. Now on whom dost thou trust, that thou hast rebelled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behold, thou trustest upon the staff of this bruised reed, even upon Egypt; whereon if a man lean, it will go into his hand, and pierce it: so is Pharaoh king of Egypt unto all that trust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say unto me, We trust in the LORD our God: is not that he, whose high places and whose altars Hezekiah hath taken away, and hath said to Judah and to Jerusalem, Ye shall worship before this alta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I pray thee, give pledges to my master the king of Assyria, and I will give thee two thousand horses, if thou be able on thy part to set rider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canst thou turn away the face of one captain of the least of my master’s servants, and put thy trust on Egypt for chariots and for horse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I now come up without the LORD against this place to destroy it? The LORD said unto me, Go up against this land, and destro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Eliakim the son of Hilkiah, and Shebnah, and Joah, unto Rabshakeh, Speak, I pray thee, to thy servants in the Syrian language; for we understand it: and speak not with us in the Jews’ language, in the ears of the people that are o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Rabshakeh said unto them, Hath my master sent me to thy master, and to thee, to speak these words? hath he not sent me to the men which sit on the wall, to eat their own dung, and to drink their own water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Rabshakeh stood, and cried with a loud voice in the Jews’ language, and spake, saying, Hear ye the word of the great king, the king of Assy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and five years old was he when he began to reign; and he reigned twenty and nine years in Jerusalem: and his mother’s name was Abi the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us saith the king, Let not Hezekiah deceive you; for he shall not be able to deliver you out of his h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let Hezekiah make you trust in the LORD, saying, The LORD will surely deliver us, and this city shall not be given into the hand of the king of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rken not to Hezekiah: for thus saith the king of Assyria, Make your peace with me, and come out to me; and eat ye every one of his vine, and every one of his fig tree, and drink ye every one the waters of his own ciste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a land of corn and wine, a land of bread and vineyards, a land of oil olive and of honey, that ye may live, and not die: and hearken not unto Hezekiah, when he persuadeth you, saying, The LORD will deliver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th any of the gods of the nations ever delivered his land out of the hand of the king of Assy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of Arpad? where are the gods of Sepharvaim, of Hena, and Ivvah? have they delivered Samaria out of my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re they among all the gods of the countries, that have delivered their country out of my hand, that the LORD should deliver Jerusalem out of my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held their peace, and answered him not a word: for the king’s commandment was, saying, Answer him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came Eliakim the son of Hilkiah, which was over the household, and Shebna the scribe, and Joah the son of Asaph the recorder, to Hezekiah, with their clothes rent, and told him the words of Rabshak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hi the eyes of the LORD, according to all that David his father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and brake the pillars, and cut down the Asherah: And he brake in pieces the brasen serpent that Moses had made; for unto those days the children of Israel did burn incense to it; and he called it Nehusht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rusted in the LORD, the God of Israel; so that after him was none like him among all the kings of Judah, nor among them that were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clave to the LORD, he departed not from following him, but kept his commandments, which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whithersoever he went forth he prospered: and he rebelled against the king of Assyria, and serv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mote the Philistines unto Gaza and the borders thereof, from the tower of the watchmen to the fenced city.]]></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2026-05-30T08:19:27Z</dcterms:created>
  <dcterms:modified xsi:type="dcterms:W3CDTF">2026-05-30T08:19:27Z</dcterms:modified>
  <dc:title>Bible.com.au: 2 KINGS 18:1-37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