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Israel did secretly things that were not right against the LORD their God, and they built them high places in all their cities, from the tower of the watchmen to the fenced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et them up pillars and Asherim upon every high hill, and under every green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they burnt incense in all the high places, as did the nations whom the LORD carried away before them; and wrought wicked things to provoke the LORD to ang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erved idols, whereof the LORD had said unto them, Ye shall not do this 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the LORD testified unto Israel, and unto Judah, by the hand of every prophet, and of every seer, saying, Turn ye from your evil ways, and keep my commandments and my statutes, according to all the law which I commanded your fathers, and which I sent to you by the hand of my servants the prophe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withstanding they would not hear, but hardened their neck, like to the neck of their fathers, who believed not in the LORD thei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rejected his statutes, and his covenant that he made with their fathers, and his testimonies which he testified unto them; and they followed vanity, and became vain, and went after the nations that were round about them, concerning whom the LORD had charged them that they should not do lik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forsook all the commandments of the LORD their God, and made them molten images, even two calves, and made an Asherah, and worshipped all the host of heaven, and served Ba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caused their sons and their daughters to pass through the fire, and used divination and enchantments, and sold themselves to do that which was evil in the sight of the LORD, to provoke him to a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e LORD was very angry with Israel, and removed them out of his sight: there was none left but the tribe of Judah on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Ahaz king of Judah began Hoshea the son of Elah to reign in Samaria over Israel, and reigned nine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Judah kept not the commandments of the LORD their God, but walked in the statutes of Israel which they ma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rejected all the seed of Israel, and afflicted them, and delivered them into the hand of spoilers, until he had cast them out of his s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he rent Israel from the house of David; and they made Jeroboam the son of Nebat king: and Jeroboam drave Israel from following the LORD, and made them sin a great s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hildren of Israel walked in all the sins of Jeroboam which he did; they departed not from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the LORD removed Israel out of his sight, as he spake by the hand of all his servants the prophets. So Israel was carried away out of their own land to Assyria, unto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of Assyria brought men from Babylon, and from Cuthah, and from Avva, and from Hamath and Sepharvaim, and placed them in the cities of Samaria instead of the children of Israel: and they possessed Samaria, and dwelt in the cities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it was, at the beginning of their dwelling there, that they feared not the LORD: therefore the LORD sent lions among them, which killed some of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they spake to the king of Assyria, saying, The nations which thou hast carried away, and placed in the cities of Samaria, know not the manner of the God of the land: therefore he hath sent lions among them, and, behold, they slay them, because they know not the manner of the God of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of Assyria commanded, saying, Carry thither one of the priests whom ye brought from thence; and let them go and dwell there, and let him teach them the manner of the God of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ne of the priests whom they had carried away from Samaria came and dwelt in Beth-el, and taught them how they should fear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yet not as the kings of Israel that were before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beit every nation made gods of their own, and put them in the houses of the high places which the Samaritans had made, every nation in their cities wherein they dwe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men of Babylon made Succoth-benoth, and the men of Cuth made Nergal, and the men of Hamath made Ashi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Avvites made Nibhaz and Tartak, and the Sepharvites burnt their children in the fire to Adrammelech and Anammelech, the gods of Sepharva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feared the LORD, and made unto them from among themselves priests of the high places, which sacrificed for them in the houses of the high plac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feared the LORD, and served their own gods, after the manner of the nations from among whom they had been carried a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nto this day they do after the former manners: they fear not the LORD, neither do they after their statutes, or after their ordinances, or after the law or after the commandment which the LORD commanded the children of Jacob, whom he named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ith whom the LORD had made a covenant, and charged them, saying, Ye shall not fear other gods, nor bow yourselves to them, nor serve them, nor sacrifice to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LORD, who brought you up out of the land of Egypt with great power and with a stretched out arm, him shall ye fear, and unto him shall ye bow yourselves, and to him shall ye sacrifi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statutes and the ordinances, and the law and the commandment, which he wrote for you, ye shall observe to do for evermore; and ye shall not fear other go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covenant that I have made with you ye shall not forget; neither shall ye fear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st him came up Shalmaneser king of Assyria; and Hoshea became his servant, and brought him presen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LORD your God shall ye fear; and he shall deliver you out of the hand of all your enem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beit they did not hearken, but they did after their former mann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se nations feared the LORD, and served their graven images; their children likewise, and their children’s children, as did their fathers, so do they unto this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Assyria found conspiracy in Hoshea; for he had sent messengers to So king of Egypt, and offered no present to the king of Assyria, as he had done year by year: therefore the king of Assyria shut him up, and bound him in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of Assyria came up throughout all the land, and went up to Samaria, and besieged it three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inth year of Hoshea, the king of Assyria took Samaria, and carried Israel away unto Assyria, and placed them in Halah, and in Habor, on the river of Gozan, and in the cities of the Med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so, because the children of Israel had sinned against the LORD their God, which brought them up out of the land of Egypt from under the hand of Pharaoh king of Egypt, and had feared other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alked in the statutes of the nations, whom the LORD cast out from before the children of Israel, and of the kings of Israel, which they mad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2026-05-30T08:19:03Z</dcterms:created>
  <dcterms:modified xsi:type="dcterms:W3CDTF">2026-05-30T08:19:03Z</dcterms:modified>
  <dc:title>Bible.com.au: 2 KINGS 17:1-41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