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presProps" Target="presProps.xml"/>
  <Relationship Id="rId26" Type="http://schemas.openxmlformats.org/officeDocument/2006/relationships/viewProps" Target="viewProps.xml"/>
  <Relationship Id="rId2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3097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KINGS 16:1-2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e king of Assyria hearkened unto him: and the king of Assyria went up against Damascus, and took it, and carried the the people of it captive to Kir, and slew Rezi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king Ahaz went to Damascus to meet Tiglath-pileser king of Assyria, and saw the altar that was at Damascus: and king Ahaz sent to Urijah the priest the fashion of the altar, and the pattern of it, according to all the workmanship thereof.]]></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Urijah the priest built an altar: according to all that king Ahaz had sent from Damascus, so did Urijah the priest make it against king Ahaz came from Damascu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when the king was come from Damascus, the king saw the altar: and the king drew near unto the altar, and offered thereo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he burnt his burnt offering and his meal offering, and poured his drink offering, and sprinkled the blood of his peace offerings, upon the altar.]]></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he brasen altar, which was before the LORD, he brought from the forefront of the house, from between his altar and the house of the LORD, and put it on the north side of his altar.]]></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king Ahaz commanded Urijah the priest, saying, Upon the great altar burn the morning burnt offering, and the evening meal offering, and the king’s burnt offering, and his meal offering, with the burnt offering of all the people of the land, and their meal offering, and their drink offerings; and sprinkle upon it all the blood of the burnt offering, and all the blood of the sacrifice: but the brasen altar shall be for me to inquire by.]]></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us did Urijah the priest, according to all that king Ahaz commande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king Ahaz cut off the borders of the bases, and removed the laver from off them; and took down the sea from off the brasen oxen that were under it, and put it upon a pavement of ston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he covered way for the sabbath, that they had built in the house, and the king’s entry without, turned he unto the house of the LORD, because of the king of Assyri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n the seventeenth year of Pekah the son of Remaliah Ahaz the son of Jotham king of Judah began to reig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Now the rest of the acts of Ahaz which he did, are they not written in the book of the chronicles of the kings of Judah?]]></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Ahaz slept with his fathers, and was buried with his fathers in the city of David: and Hezekiah his son reigned in his stea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wenty years old was Ahaz when he began to reign; and he reigned sixteen years in Jerusalem: and he did not that which was right in the eyes of the LORD his God, like David his father.]]></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ut he walked in the way of the kings of Israel, yea, and made his son to pass through the fire, according to the abominations of the heathen, whom the LORD cast out from before the children of Israel.]]></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he sacrificed and burnt incense in the high places, and on the hills, and under every green tre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Rezin king of Syria and Pekah son of Remaliah king of Israel came up to Jerusalem to war: and they besieged Ahaz, but could not overcome hi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t that time Rezin king of Syria recovered Elath to Syria, and drave the Jews from Elath: and the Syrians came to Elath, and dwelt there, unto this da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o Ahaz sent messengers to Tiglath-pileser king of Assyria, saying, I am thy servant and thy son: come up, and save me out of the hand of the king of Syria, and out of the hand of the king of Israel, which rise up against m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Ahaz took the silver and gold that was found in the house of the LORD, and in the treasures of the king’s house, and sent it for a present to the king of Assyria.]]></a:t>
            </a:r>
          </a:p>
        </p:txBody>
      </p:sp>
    </p:spTree>
  </p:cSld>
  <p:clrMapOvr>
    <a:masterClrMapping/>
  </p:clrMapOvr>
</p:sld>
</file>

<file path=ppt/theme/theme1.xml><?xml version="1.0" encoding="utf-8"?>
<a:theme xmlns:a="http://schemas.openxmlformats.org/drawingml/2006/main" name="Theme14">
  <a:themeElements>
    <a:clrScheme name="Theme1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2026-06-24T15:24:59Z</dcterms:created>
  <dcterms:modified xsi:type="dcterms:W3CDTF">2026-06-24T15:24:59Z</dcterms:modified>
  <dc:title>Bible.com.au: 2 KINGS 16:1-20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