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2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sh the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indeed smitten Edom, and thine heart hath lifted thee up: glory thereof, and abide at home; for why shouldest thou meddle to thy hurt, that thou shouldest fall, even thou, and Judah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would not hear. So Jehoash king of Israel went up; and he and Amaziah king of Judah looked one another in the face at Beth-shemesh, which belongeth to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udah was put to the worse before Israel; and they fled every man to his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oash king of Israel took Amaziah king of Judah, the son of Jehoash the son of Ahaziah, at Beth-shemesh, and came to Jerusalem, and brake down the wall of Jerusalem from the gate of Ephraim unto the corner gate, four hundred cubi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all the gold and silver, and all the vessels that were found in the house of the LORD, and in the treasures of the king’s house, the hostages also, and returned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rest of the acts of Jehoash which he did, and his might, and how he fought with Amaziah king of Judah, are they not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ash slept with his fathers, and was buried in Samaria with the kings of Israel; and Jeroboam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maziah the son of Joash king of Judah lived after the death of Jehoash son of Jehoahaz king of Israel fifteen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Amaziah, are they not written in the book of the chronicle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oash son of Joahaz king of Israel began Amaziah the son of Joash king of Judah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a conspiracy against him in Jerusalem; and he fled to Lachish: but they sent after him to Lachish, and slew him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pon horses: and he was buried at Jerusalem with his fathers in the ci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Judah took Azariah, who was sixteen years old, and made him king in the room of his father Ama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built Elath, and restored it to Judah, after that the king slept with his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the son of Joash king of Judah Jeroboam the son of Joash king of Israel began to reign in Samaria, and reigned forty and on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all the sins of Jeroboam the son of Nebat, wherewith he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stored the border of Israel from the entering in of Hamath unto the sea of the Arabah, according to the word of the LORD, the God of Israel, which he spake by the hand of his servant Jonah the son of Amittai, the prophet, which was of Gath-hep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saw the affliction of Israel, that it was very bitter: for there was none shut up nor left at large, neither was there any helper fo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not that he would blot out the name of Israel from under heaven: but he saved them by the hand of Jeroboam the son of Joa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rest of the acts of Jeroboam, and all that he did, and his might, how he warred, and how he recovered Damascus, and Hamath, which had belonged to Judah, for Israel, are they hot written in the book of the chronicles of the king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 and five years old when he began to reign; and he reigned twenty and nine years in Jerusalem: and his mother’s name was Jehoaddin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oboam slept with his fathers, even with the kings of Israel; and Zechariah his son reigned in his st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eyes of the LORD, yet not like David his father: he did according to all that Joash his father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high places were not taken away: the people still sacrificed and burnt incense i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soon as the kingdom was established in his hand, that he slew his servants which had slain the king his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children of the murderers he put not to death: according to that which is written in the book of the law of Moses, as the LORD commanded, saying, The fathers shall not be put to death for the children, nor the children be put to death for the fathers; but every man shall die for his own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lew of Edom in the Valley of Salt ten thousand, and took Sela by war, and called the name of it Joktheel, un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the son of Jehoahaz son of Jehu, king of Israel, saying, Come, let us look one another in the fac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2026-06-23T17:32:13Z</dcterms:created>
  <dcterms:modified xsi:type="dcterms:W3CDTF">2026-06-23T17:32:13Z</dcterms:modified>
  <dc:title>Bible.com.au: 2 KINGS 14:1-29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