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5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morning, that he went out, and stood, and said to all the people, Ye be righteous: behold, I conspired against my master, and slew him: but who smote all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now that there shall fall unto the earth nothing of the word of the LORD, which the LORD spake concerning the house of Ahab: for the LORD hath done that which he spake by his servant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smote all that remained of the house of Ahab in Jezreel, and all his great men, and his familiar friends, and his priests, until he left him none remai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rose and departed, and went to Samaria. And as he was at the shearing house of the shepherds in the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u met with the brethren of Ahaziah king of Judah, and said, Who are ye? And they answered, We are the brethren of Ahaziah: and we go down to salute the children of the king and the children of the que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ake them alive. And they took them alive, and slew them at the pit of the shearing house, even two and forty men; neither left he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was departed thence, he lighted on Jehonadab the son of Rechab coming to meet him: and he saluted him, and said to him, Is thine heart right, as my heart is with thy heart? And Jehonadab answered, It is. If it be, give me thine hand. And he gave him his hand; and he took him up to him into the chari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Come with me, and see my zeal for the LORD. So they made him ride in his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Samaria, he smote all that remained unto Ahab in Samaria, till he had destroyed him, according to the word of the LORD, which he spake to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u gathered all the people together, and said unto them, Ahab served Baal a little; but Jehu shall serve him mu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hab had seventy sons in Samaria. And Jehu wrote letters, and sent to Samaria, unto the rulers of Jezreel, even the elders, and unto them that brought up the sons of Ahab,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call unto me all the prophets of Baal, all his worshippers, and all his priests; let none be wanting: for I have a great sacrifice to do to Baal; whosoever shall be wanting, he shall not live. But Jehu did it in subtilty, to the intent that he might destroy the worshipper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hu said, Sanctify a solemn assembly for Baal. And they proclaim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hu sent through all Israel: and all the worshippers of Baal came, so that there was not a man left that came not. And they came into the house of Baal; and the house of Baal was filled from one end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m that was over the vestry, Bring forth vestments for all the worshippers of Baal. And he brought them forth vest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hu went, and Jehonadab the son of Rechab, into the house of Baal; and he said unto the worshippers of Baal, Search, and look that there be here with you none of the servants of the LORD, but the worshippers of Baal on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ent in to offer sacrifices and burnt offerings. Now Jehu had appointed him fourscore men without, and said, If any of the men whom I bring into your hands escape, he that letteth him go, his life shall be for the life of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as soon as he had made as end of offering the burnt offering, that Jehu said to the guard and to the captains, Go in, and slay them; let none come forth. And they smote them with the edge of the sword; and the guard and the captains cast them out, and went to the city of the house of Ba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brought forth the pillars that were in the house of Baal, and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brake down the pillar of Baal, and brake down the house of Baal, and made it a draught house, un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Jehu destroyed Baal out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as soon as this letter cometh to you, seeing your master’s sons are with you, and there are with you chariots and horses, a fenced city also, and arm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from the sins of Jeroboam the son of Nebat, wherewith he made Israel to sin, Jehu departed not from after them, to wit, the golden calves that were in Beth-el, and that wer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aid unto Jehu, Because thou hast done well in executing that which is right in mine eyes, and hast done unto the house of Ahab according to all that was in mine heart, thy sons of the fourth generation shall sit on the thr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ehu took no heed to walk in the law of the LORD, the God of Israel, with all his heart: he departed not from the sins of Jeroboam, wherewith he made Israel to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cut Israel short: and Hazael smote them in all the coast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Jordan eastward, all the land of Gilead, the Gadites, and the Reubenites, and the Manassites, from Aroer, which is by the valley of Arnon, even Gilead and Bas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u, and all that he did, and all his might, are they not written in the book of the chronicles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hu slept with his fathers: and they buried him in Samaria. And Jehoahaz his son reigned in his st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time that Jehu reigned over Israel in Samaria was twenty and eight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ye out the best and meetest of your master’s sons, and set him on his father’s throne, and fight for your master’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ere exceedingly afraid, and said, Behold, the two kings stood not before him: how then shall we st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was over the household, and he that was over the city, the elders also, and they that brought up the children, sent to Jehu, saying, We are thy servants, and will do all that thou shalt bid us; we will not make any man king: do thou that which is good in th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rote a letter the second time to them, saying, If ye be on my side, and if ye will hearken unto my voice, take ye the heads of the men your master’s sons, and come to me to Jezreel by tomorrow this time. Now the king’s sons, being seventy persons, were with the great men of the city, which brought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letter came to them, that they took the king’s sons, and slew them, even seventy persons, and put their heads in baskets, and sent them unto him to Jezr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came a messenger, and told him, saying, They have brought the heads of the king’s sons. And he said, Lay ye them in two heaps at the entering in of the gate until the morning.]]></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2026-06-16T05:51:34Z</dcterms:created>
  <dcterms:modified xsi:type="dcterms:W3CDTF">2026-06-16T05:51:34Z</dcterms:modified>
  <dc:title>Bible.com.au: 2 KINGS 10:1-36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