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485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JOHN 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goeth onward and abideth not in the teaching of Christ, hath not God: he that abideth in the teaching, the same hath both the Father and the S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ne cometh unto you, and bringeth not this teaching, receive him not into your house, and give him no greeting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giveth him greeting partaketh in his evil work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many things to write unto you, I would not write them with paper and ink: but I hope to come unto you, and to speak face to face, that your joy may be fulfil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thine elect sister salute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 unto the elect lady and her children, whom I love in truth; and not I only, but also all they that know the truth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ruth’s sake which abideth in us, and it shall be with us for ever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, mercy, peace shall be with us, from God the Father, and from Jesus Christ, the Son of the Father, in truth and lo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 greatly that I have found certain of thy children walking in truth, even as we received commandment from the Fa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beseech thee, lady, not as though I wrote to thee a new commandment, but that which we had from the beginning, that we love one an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love, that we should walk after his commandments. This is the commandment, even as ye heard from the beginning, that ye should walk in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any deceivers are gone forth into the world, even they that confess not that Jesus Christ cometh in the flesh. This is the deceiver and the anti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o yourselves, that ye lose not the things which we have wrought, but that ye receive a full rewa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2026-06-24T20:18:09Z</dcterms:created>
  <dcterms:modified xsi:type="dcterms:W3CDTF">2026-06-24T20:18:09Z</dcterms:modified>
  <dc:title>Bible.com.au: 2 JOHN 1:1-13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