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8: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at which keepeth and that which is kept shall both be kept  by thy keeping: and when the womb giveth up again that which hath grown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hast commanded that out of the parts of the body, that is to say, out of the breasts, be given milk, which is the fruit of the brea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thing which is fashioned may be nourished for a time, and afterwards thou shalt order it in thy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a, thou hast brought it up in thy righteousness, and nurtured it in thy law, and corrected it with thy judge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mortify it as thy creature, and quicken it as thy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therefore thou shalt  lightly and suddenly destroy him which with so great labour was fashioned by thy commandment, to what purpose was he ma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I will speak; touching man in general, thou knowest best; but touching thy people will I speak,  for whose sake I am sor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or thine inheritance, for whose cause I mourn; and for Israel, for whom I am heavy; and for the seed of Jacob, for whose sake I am trou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will I begin to pray before thee for myself and for them: for I see the falls of us that dwell in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have heard the swiftness of the judgment which is to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answered me, and said, The Most High hath made this world for many, but the world to come for fe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hear my voice, and understand my saying, and I will speak before thee.The beginning of the words of Esdras, before he was taken up. And he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 Lord, thou that  abidest for ever, whose eyes are exalted, and whose chambers are in the ai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se throne is inestimable; whose glory may not be comprehended; before whom the hosts of angels stand with trembl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whose bidding they are changed to wind and fire; whose word is sure, and sayings constant; whose ordinance is strong, and commandment fear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look drieth up the depths, and whose indignation maketh the mountains to melt away, and whose truth beareth wit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ar, O Lord, the prayer of thy servant, and give ear to the petition of thy handiwo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tend unto my words, for so long as I live I will speak, and so long as I have understanding I will ans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 look not upon the sins of thy people; but on them that have served thee in tru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gard not the doings of them that deal wickedly, but of them that have kept thy covenants in afflic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nk not upon those that have walked feignedly before thee; but remember them which have willingly known thy fe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ell thee now a similitude, Esdras; As when thou asketh the earth, it shall say unto thee, that it giveth very much mould whereof earthen vessels are made, and little dust that gold cometh of: even so is the course of the present wor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it not be thy will to destroy them which have lived like cattle; but look upon them that have  clearly taught thy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ake thou no indignation at them which are deemed worse than beasts; but love them that have alway put their trust in thy glo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e and our fathers have  passed our lives in  ways that bring death: but thou because of us sinners  art called mercif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f thou hast a desire to have mercy upon us, then shalt thou be called merciful, to us, namely, that have no works of righteous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just, which have many good  works laid up with thee, shall for their own deeds receive rewa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at is man, that thou shouldest take displeasure at him? or what is a corruptible race, that thou shouldest be so bitter towar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n truth there is no man among them that be born, but he hath dealt wickedly; and among them  that have lived there is none which have not done ami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in this, O Lord, thy righteousness and thy goodness shall be declared, if thou be merciful unto them which have no store of good wor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nswered he me, and said, Some things hast thou spoken aright, and according unto thy words so shall it come to pa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ndeed I will not think on the fashioning of them which have sinned, or their death, their judgement, or their destr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be many created, but few shall be sav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will rejoice over the framing of the righteous, their pilgrimage also, and the salvation, and the reward, that they shall ha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ike therefore as I have spoken, so shall it b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as the husbandman soweth much seed upon the ground, and planteth many trees, and yet not all that is sown shall  come up in due season, neither shall all that is planted take root: even so they that are sown in the world shall not all be sav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answered then and said, if I have found favour, let me speak before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asmuch as the husbandman’s seed, if it come not up, seeing that it hath not received thy rain in due season, or if it be corrupted through too much rain,  so perishe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ikewise man, which is formed with thy hands, and is called thine own image, because he is made like unto thee,  for whose sake thou hast formed all things, even him hast thou made like unto the husbandman’s se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e not wroth with us, but spare thy people, and have mercy upon thine inheritance; for thou hast mercy upon thine own crea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answered he me, and said, Things present are for them that now be, and things to come for such as shall be hereaft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ou comest far short that thou shouldest be able to love my creature more than I. But thou hast brought thyself full nigh unto the unrighteous. Let this  never b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et in this shalt thou be admirable unto the Most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answered and said, Swallow down understanding then, O my soul, and let my heart  devour wisdo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n that thou hast humbled thyself, as it becometh thee, and hast not judged thyself worthy to be  among the righteous, so as to be much glorifi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many grievous miseries shall befall them that in the last times dwell in the world, because they have walked in great prid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understand thou for thyself, and of such as be like thee seek out the glor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unto you is paradise opened, the tree of life planted, the time to come is prepared, plenteousness is made ready, a city is builded, and rest is  allowed, goodness is perfected, wisdom being perfect aforehan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root of evil  is sealed up from you, weakness is done away from you, and  [death] is hidden; hell and corruption are fled into forgetfulnes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rrows are passed away, and in the end is shewed the treasure of immortali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refore ask thou no more questions concerning the multitude of them that peris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when they had received liberty, they despised the Most High, thought scorn of his law, and forsook his way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oreover they have trodden down his righteo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said in their heart, that there is no God; yea, and that knowing they must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  art come hither without thy will, and departest when thou wouldest not: for there is given thee no longer space than only to live a short ti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as the things aforesaid shall receive you, so thirst and pain which are prepared shall receive  them: for the Most High willed not that men should come to nough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which be created have themselves defiled the name of him that made them, and were unthankful unto him which prepared life for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refore is my judgement now at han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which I have not shewed unto all men, but unto thee, and a few like thee.Then answered I and sai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ehold, O Lord, now hast thou shewed me the multitude of the wonders, which thou wilt do in the last times: but at what time, thou hast not shewed m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Lord, that art over us, suffer thy servant, that we may pray before thee, and give us seed unto our heart, and culture to our understanding, that there may come fruit of it, whereby every one shall live that is corrupt, who beareth the  likeness of a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ou art alone, and we all one workmanship of thine hands, like as thou hast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asmuch as thou quickenest the body that is fashioned now in the womb, and givest it members, thy creature is preserved in fire and water, and nine months doth thy workmanship endure thy creature which is created in her.]]></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2026-06-04T08:02:49Z</dcterms:created>
  <dcterms:modified xsi:type="dcterms:W3CDTF">2026-06-04T08:02:49Z</dcterms:modified>
  <dc:title>Bible.com.au: 2 ESDRAS 8:1-63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