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5: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as concerning the tokens, behold, the days shall come, that they which dwell upon earth shall be taken  with great amazement, and the way of truth shall be hidden, and the land shall be barren of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iquity shall be increased above that which now thou seest, or that thou hast heard long a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and, that thou seest now to have rule, shall be waste and  untrodden, and men shall see it desol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Most High grant thee to live, thou shalt see that which is after the third kingdom  to be troubled; and the sun shall suddenly shine forth in the night, and the moon in the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lood shall drop out of wood, and the stone shall give his voice, and the peoples shall be troubled; and  their goings shall be chang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rule, whom they that dwell upon the earth look not for, and the fowls shall take their flight aw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domitish sea shall cast out fish, and make a noise in the night, which many have not known: but all shall hear the voice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shall be chaos also in many places, and the fire shall be oft sent out, and the wild beasts shall change their places, and women shall bring forth mons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lt waters shall be found in the sweet, and all friends shall destroy one another; then shall wit hide itself, and understanding withdraw itself into its chamb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be sought of many, and shall not be found: and unrighteousness and incontinency shall be multiplied up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land also shall ask another, and say, Is righteousness, is a man that doeth righteousness, gone through thee? And it shall say,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t that time that men shall hope, but shall not obtain: they shall labour, but their ways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shew thee such tokens I have leave; and if thou wilt pray again, and weep as now, and fast seven days, thou shalt hear yet greater things than the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awaked, and an extreme trembling went through my body, and my mind was troubled, so that it fain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angel that was come to talk with me held me, comforted me, and set me up upon my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second night it came to pass, that  Phaltiel the captain of the people came unto me, saying, Where hast thou been? and why is thy countenance s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knowest thou not that Israel is committed unto thee in the land of their cap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p then, and eat some bread, and forsake us not, as the shepherd that leaveth  in the hands of cruel wo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I unto him, Go thy ways from me, and come not nigh me for seven days, and then shalt thou come unto me. And he heard what I said, and wen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 fasted seven days, mourning and weeping, like as Uriel the angel commanded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 seven days, so it was, that the thoughts of my heart were very grievous unto me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y soul recovered the spirit of understanding, and I began to speak words before the Most High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O Lord that bearest rule, of all the woods of the earth, and of all the trees thereof, thou hast chosen thee one v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all the lands of the world thou hast chosen thee one  country: and of all the flowers of the world thou hast chosen thee one l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all the depths of the sea thou hast filled thee one river: and of all builded cities thou hast hallowed Sion unto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all the fowls that are created thou hast named thee one dove: and of all the cattle that are made thou hast provided thee one sh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mong all the multitudes of peoples thou hast gotten thee one people: and unto this people, whom thou lovedst, thou gavest a law that is approved of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O Lord, why hast thou given this one people over unto many, and  hast dishonoured the one root above others, and hast scattered thine only one among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hich did gainsay thy promises have trodden them down that believed thy covena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ou dost so much hate thy people, they should be punished with thine own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when I had spoken these words, the angel that came to me the night afore was sent unto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aid unto me, Hear me, and I will instruct thee; hearken unto me, and I shall tell thee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said, Speak on, my Lord. Then said he unto me, Thou art sore troubled in mind for Israel’s sake: lovest thou that people better than he that mad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said, No, Lord: but of very grief have I spoken: for my reins torment me every hour, while I labour to comprehend the way of the Most High, and to seek out part of his judge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me, Thou canst not. And I said, Wherefore, Lord, or whereunto was I born? or why was not my mother’s womb then my grave, that I might not have seen the travail of Jacob, and the wearisome toil of the stock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me, Number me them that are not yet come, gather me together the drops that are scattered abroad, make me the flowers green again that are withe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pen me the chambers that are closed, and bring me forth the winds that in them are shut up, or shew me the image of a voice: and then I will declare to thee the travail that thou askest to s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said, O Lord that bearest rule, who may know these things, but he that hath not his dwelling with 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me, I am unwise: how may I then speak of these things whereof thou askes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me, Like as thou canst do none of these things that I have spoken of, even so canst thou not find out my judgement, or the end of the love that I have promised unto my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 said, But, lo, O Lord, thou hast made the promise unto them that be in the end: and what shall they do that have been before us, or we that be now,  or they that shall come after 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me, I will liken my judgement unto a ring: like as there is no slackness of them that be last, even so there is no swiftness of them that be fir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answered and said, Couldest thou not make them to be  at once that have been made, and that be now, and that are for to come; that thou mightest shew thy judgment the soo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nswered he me, and said, The creature may not haste above the creator; neither may the world hold them at once that shall be created therei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said, How hast thou said unto thy servant, that  thou wilt surely make alive at once the creature that thou hast created?  If therefore they shall be alive at once, and the creature shall sustain them: even so it might now also support them to be present at o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unto me, Ask the womb of a woman, and say unto her, If thou bringest forth ten children, why doest thou it  at several times? pray her therefore to bring forth ten children at on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said, she cannot: but must do it by distance of ti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said he unto me, Even so have I given the womb of the earth to those that be sown therein in their several tim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like as a young child may not bring forth, neither she that is grown old bring forth  any more, even so have I disposed the world which I crea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I asked, and said, Seeing thou hast now shewed me the way, I will speak before thee: Is our mother, of whom thou hast told me, still young? or doth she now draw nigh unto ag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answered me, and said, Ask a woman that beareth children, and she shall tell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ay unto her, wherefore are not they whom thou hast now brought forth like those that were before, but less of statu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she also shall answer thee, They that be born in the strength of youth are of one fashion, and they that are born in the time of age, when the womb faileth, are otherwi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Consider therefore thou also, how that ye are less of stature than those that were before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so are they that come after you less than ye, as born  of the creature which now beginneth to be old, and is past the strength of you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said I, Lord, I beseech thee, if I have found favor in thy sight, shew thy servant by whom thou visitest thy creatu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2 ESDRAS 5:1-56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