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presProps" Target="presProps.xml"/>
  <Relationship Id="rId62" Type="http://schemas.openxmlformats.org/officeDocument/2006/relationships/viewProps" Target="viewProps.xml"/>
  <Relationship Id="rId6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323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ESDRAS 5:1-5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alt waters shall be found in the sweet, and all friends shall destroy one another; then shall wit hide itself, and understanding withdraw itself into its chamb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shall be sought of many, and shall not be found: and unrighteousness and incontinency shall be multiplied upon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e land also shall ask another, and say, Is righteousness, is a man that doeth righteousness, gone through thee? And it shall say, N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t shall come to pass at that time that men shall hope, but shall not obtain: they shall labour, but their ways shall not prosp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o shew thee such tokens I have leave; and if thou wilt pray again, and weep as now, and fast seven days, thou shalt hear yet greater things than thes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I awaked, and an extreme trembling went through my body, and my mind was troubled, so that it faint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 angel that was come to talk with me held me, comforted me, and set me up upon my fee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n the second night it came to pass, that  Phaltiel the captain of the people came unto me, saying, Where hast thou been? and why is thy countenance s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r knowest thou not that Israel is committed unto thee in the land of their captiv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Up then, and eat some bread, and forsake us not, as the shepherd that leaveth  in the hands of cruel wolv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evertheless as concerning the tokens, behold, the days shall come, that they which dwell upon earth shall be taken  with great amazement, and the way of truth shall be hidden, and the land shall be barren of fai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said I unto him, Go thy ways from me, and come not nigh me for seven days, and then shalt thou come unto me. And he heard what I said, and went from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o I fasted seven days, mourning and weeping, like as Uriel the angel commanded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fter seven days, so it was, that the thoughts of my heart were very grievous unto me aga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my soul recovered the spirit of understanding, and I began to speak words before the Most High aga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said, O Lord that bearest rule, of all the woods of the earth, and of all the trees thereof, thou hast chosen thee one vin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of all the lands of the world thou hast chosen thee one  country: and of all the flowers of the world thou hast chosen thee one lil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of all the depths of the sea thou hast filled thee one river: and of all builded cities thou hast hallowed Sion unto thyself:]]></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of all the fowls that are created thou hast named thee one dove: and of all the cattle that are made thou hast provided thee one sheep:]]></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mong all the multitudes of peoples thou hast gotten thee one people: and unto this people, whom thou lovedst, thou gavest a law that is approved of al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now, O Lord, why hast thou given this one people over unto many, and  hast dishonoured the one root above others, and hast scattered thine only one among man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iniquity shall be increased above that which now thou seest, or that thou hast heard long ago.]]></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y which did gainsay thy promises have trodden them down that believed thy covenant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f thou dost so much hate thy people, they should be punished with thine own hand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ow when I had spoken these words, the angel that came to me the night afore was sent unto 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said unto me, Hear me, and I will instruct thee; hearken unto me, and I shall tell thee mo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I said, Speak on, my Lord. Then said he unto me, Thou art sore troubled in mind for Israel’s sake: lovest thou that people better than he that made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I said, No, Lord: but of very grief have I spoken: for my reins torment me every hour, while I labour to comprehend the way of the Most High, and to seek out part of his judgemen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he said unto me, Thou canst not. And I said, Wherefore, Lord, or whereunto was I born? or why was not my mother’s womb then my grave, that I might not have seen the travail of Jacob, and the wearisome toil of the stock of Israe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 said unto me, Number me them that are not yet come, gather me together the drops that are scattered abroad, make me the flowers green again that are wither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open me the chambers that are closed, and bring me forth the winds that in them are shut up, or shew me the image of a voice: and then I will declare to thee the travail that thou askest to se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I said, O Lord that bearest rule, who may know these things, but he that hath not his dwelling with m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land, that thou seest now to have rule, shall be waste and  untrodden, and men shall see it desolat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s for me, I am unwise: how may I then speak of these things whereof thou askest 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n said he unto me, Like as thou canst do none of these things that I have spoken of, even so canst thou not find out my judgement, or the end of the love that I have promised unto my peopl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I said, But, lo, O Lord, thou hast made the promise unto them that be in the end: and what shall they do that have been before us, or we that be now,  or they that shall come after u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he said unto me, I will liken my judgement unto a ring: like as there is no slackness of them that be last, even so there is no swiftness of them that be firs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So I answered and said, Couldest thou not make them to be  at once that have been made, and that be now, and that are for to come; that thou mightest shew thy judgment the sooner?]]></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n answered he me, and said, The creature may not haste above the creator; neither may the world hold them at once that shall be created therei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I said, How hast thou said unto thy servant, that  thou wilt surely make alive at once the creature that thou hast created?  If therefore they shall be alive at once, and the creature shall sustain them: even so it might now also support them to be present at onc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he said unto me, Ask the womb of a woman, and say unto her, If thou bringest forth ten children, why doest thou it  at several times? pray her therefore to bring forth ten children at onc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I said, she cannot: but must do it by distance of tim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n said he unto me, Even so have I given the womb of the earth to those that be sown therein in their several tim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if the Most High grant thee to live, thou shalt see that which is after the third kingdom  to be troubled; and the sun shall suddenly shine forth in the night, and the moon in the day:]]></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For like as a young child may not bring forth, neither she that is grown old bring forth  any more, even so have I disposed the world which I create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I asked, and said, Seeing thou hast now shewed me the way, I will speak before thee: Is our mother, of whom thou hast told me, still young? or doth she now draw nigh unto ag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He answered me, and said, Ask a woman that beareth children, and she shall tell the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Say unto her, wherefore are not they whom thou hast now brought forth like those that were before, but less of statur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she also shall answer thee, They that be born in the strength of youth are of one fashion, and they that are born in the time of age, when the womb faileth, are otherwis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Consider therefore thou also, how that ye are less of stature than those that were before you.]]></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so are they that come after you less than ye, as born  of the creature which now beginneth to be old, and is past the strength of youth.]]></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n said I, Lord, I beseech thee, if I have found favor in thy sight, shew thy servant by whom thou visitest thy creatur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blood shall drop out of wood, and the stone shall give his voice, and the peoples shall be troubled; and  their goings shall be chang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hall rule, whom they that dwell upon the earth look not for, and the fowls shall take their flight away toge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Sodomitish sea shall cast out fish, and make a noise in the night, which many have not known: but all shall hear the voice thereo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 shall be chaos also in many places, and the fire shall be oft sent out, and the wild beasts shall change their places, and women shall bring forth monsters:]]></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2026-07-01T14:28:04Z</dcterms:created>
  <dcterms:modified xsi:type="dcterms:W3CDTF">2026-07-01T14:28:04Z</dcterms:modified>
  <dc:title>Bible.com.au: 2 ESDRAS 5:1-56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