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4: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now have I asked thee but only of the fire and wind, and of the day, things wherethrough thou hast passed, and  without which thou canst not be, and yet hast thou given me no answer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moreover unto me, Thine own things, that are grown up with thee, canst thou not k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then can thy vessel comprehend the way of the Most High? and how can he that is already worn out with the corrupted world understand  incorrup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I heard these things I fell upon my face, and said unto him, It were better that we were not here at all, than that we should come hither and live in the midst of ungodliness, and suffer, and not know wheref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nswered me, and said,  The woods of the trees of the field went forth, and took counsel tog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Come, let us go and make war against the sea, that it may depart away before us, and that we may make us more woo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aves of the sea also in like manner took counsel together, and said, Come, let us go up and subdue the wood of the plain, that there also we may make us another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ounsel of the wood was in vain, for the fire came and consum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wise also the counsel of the waves of the sea, for the sand stood up and stopp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ou wert judge now betwixt these two, whom wouldest thou justify, or whom condem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ngel that was sent unto me, whose name was Uriel, gave me an ans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nswered and said, it is a foolish counsel that they both have taken, for the ground is given unto the wood, and the place of the sea is given  to bear his wa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swered he me, and said, Thou hast given a right judgement, and why judgest thou not in thine own ca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like as the ground is given unto the wood, and the sea to his waves, even so they that dwell upon the earth may understand nothing but that which is upon the earth: and he only that dwelleth  above the heavens may understand  the things that are above the height of the heave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nswered I and said, I beseech thee, O Lord,  wherefore is the power of understanding given un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t was not in my mind to be curious of the ways above, but of such things as pass by us daily; because Israel is given up as a reproach to the heathen, and  the people whom thou hast loved is given over unto ungodly nations, and the law of our forefathers is made of none effect, and the written covenants are nowhere regar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e pass away out of the world as grasshoppers, and our life is as a  vapour, neither are we worthy to obtain merc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will he then do for his name whereby we are called? Of these things have I ask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answered me, and said, if thou be alive  thou shalt see, and if thou livest  long, thou shalt marvel; for the world hasteth fast to pass a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not able to bear the things that are promised to the righteous in the times to come:  for this world is full of sadness and infirmit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evil  whereof thou askest me is sown, but the gathering thereof is not yet c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to me, thy heart hath utterly failed thee in regarding  this world, and thinkest thou to comprehend the way of the Most Hi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refore that which is sown be not reaped, and if the place where the evil is sown pass not away, there cannot come the field where the good is sow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 grain of evil seed was sown in the heart of Adam from the beginning, and how much wickedness hath it brought forth unto this time! and how much shall it yet bring forth until the  time of threshing co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onder now by thyself, how great fruit of wickedness a grain of evil seed hath brought fo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 ears which are without number shall be sown, how great a floor shall they fi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I answered and said,  How long? and when shall these things come to pass? wherefore are our years few and evi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answered me, and said, Thou dost not hasten more than the Most High: for thy haste is  for thine own self, but he that is above hasteneth  on behalf of man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d not the souls of the righteous ask question of these things in their chambers, saying, How long  are we here? when cometh the fruit of the  threshing time of our re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unto them Jeremiel the archangel gave answer, and said, Even when the number is fulfilled of them that are like unto you. For he hath weighed the world in the bala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y measure hath he measured the times, and by number hath he numbered the seasons; and he shall not  move nor stir them, until the said measure be fulfil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answered I and said, O Lord that bearest rule, yet even we all are full of impie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I, Yea my Lord.And he answered me, and said, I am sent to shew thee three ways, and to set forth three similitudes before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for our sakes peradventure it is that the  threshing time of the righteous is kept back, because of the sins of them that dwell upon the ear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he answered me, and said, Go thy way to a woman with child, and ask of her when she hath fulfilled her nine months, if her womb may keep the birth any longer within 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said I, no, Lord, that can it not.And he said unto me, in the grave the chambers of souls are like the wom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like as a woman that travaileth maketh haste to escape the anguish of the travail: even so do these places haste to deliver those things that are committed unto them from the beginn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hall it be shewed thee concerning those things which thou desirest to se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answered I and said, if I have found favour in thy sight, and if it be possible, and if I be meet therefo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hew me this also, whether there be more to come than is past, or whether the more part is gone over 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what is gone I know, but what is for to come I know no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said unto me, Stand up upon the right side, and I shall expound the similitude unto the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I stood, and saw, and, behold, a hot burning oven passed by before me: and it happened, that when the flame was gone by I looked, and, behold, the smoke remained sti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of if thou canst declare me one, I also will shew thee the way that thou desirest to see, and I will teach thee wherefore the heart is  wick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fter this there passed by before me a watery cloud, and sent down much rain with a storm; and when the stormy rain was past, the drops remained therein stil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said he unto me, Consider with thyself; as the rain is more than the drops, and the fire is greater than the smoke, so the quantity which is past did more exceed; but the drops and the smoke remained still.]]></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I prayed, and said, May I live, thinkest thou, until that time? or who shall be in those day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answered me, and said, As for the tokens whereof thou askest me, I may tell thee of them in part: but as touching thy life, I am not sent to shew thee; for I do not know 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aid, say on, my Lord.Then said he unto me, Go to, weigh me a weight of fire, or measure me a  measure of wind, or call me again the day that is p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nswered I and said, who of the sons of men  is able to do this, that thou shouldest ask me of such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me, If I had asked thee, saying, How many dwellings are there in the heart of the sea? or how many springs are there at the fountain head of the deep? or how many  ways are above the firmament? or which are the outgoings  of hell? or which are the paths of paradi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radventure thou wouldest say unto me, I never went down into the deep, nor as yet into hell, neither did I ever climb up into heaven.]]></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2026-06-24T16:24:14Z</dcterms:created>
  <dcterms:modified xsi:type="dcterms:W3CDTF">2026-06-24T16:24:14Z</dcterms:modified>
  <dc:title>Bible.com.au: 2 ESDRAS 4:1-52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