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again in process of time thou broughtest the flood upon those that dwelt in the world, and destroyeds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that the same hap befell them; like as death was to Adam, so was the flood to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one of them thou leftest, Noah with his household, even  all the righteous men that came  of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that when they that dwelt upon the earth began to multiply, they multiplied also children, and peoples, and many nations, and began again to be more ungodly than the fir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they did wickedly before thee, thou didst choose thee one from among them, whose name was Abra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m thou lovedst, and unto him only thou shewedst the end of the times secretly by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dest an everlasting covenant with him, promising him that thou wouldest never forsake his se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nto him thou gavest Isaac, and unto Isaac thou gavest Jacob and Esau. And thou didst set apart Jacob for thyself, but didst put by Esau: and Jacob became a great multitu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that when thou leddest his seed out of Egypt, thou broughtest them up to the mount Sin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bowedst the heavens also, and didst  shake the earth, and movedst the whole world, and madest the depths to tremble, and troubledst the course of that  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ieth year after the ruin of the city, I Salathiel (the same is Esdras) was in Babylon, and lay troubled upon my bed, and my thoughts came up over my hea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y glory went through four gates, of fire, and of earthquake, and of wind, and of cold; that thou mightest give the law unto the seed of Jacob, and the commandment unto the generatio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yet tookest thou not away from them their   wicked heart, that thy law might bring forth fruit i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first Adam bearing a  wicked heart transgressed, and was overcome; and not he only,  but all they also that are born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disease was made permanent; and the law was in the heart of the people along with the  wickedness of the root; so the good departed away, and that which was  wicked abode st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times passed away, and the years were brought to an end: then didst thou raise thee up a servant, called Dav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m thou commandedest to build a city unto thy name, and to offer oblations unto thee therein of thine 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is was done many years, then they that inhabited the city did ev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all things doing even as Adam and all his generations had done: for they also bare a  wicked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o thou gavest thy city over into the hands of thine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said then in mine heart, are their deeds any better that inhabit Babylon? and hath she therefore dominion over 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saw the desolation of Sion, and the wealth of them that dwelt at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t came to pass when I came hither, that I saw also impieties without number, and my soul saw many evil-doers in this thirtieth year, so that my heart failed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 have seen how thou sufferest them sinning, and hast spared the ungodly doers, and hast destroyed thy people, and hast preserved thine enemies; and thou hast not signi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nto any  how thy way may be comprehended. Are the deeds of Babylon better than those of S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r is there any other nation that knoweth thee beside Israel? or what tribes have so believed thy covenants as these tribes of  Jaco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et their reward appeareth not, and their labour hath no fruit: for I have gone hither and thither through the nations, and I see that they abound in wealth,  and think not upon thy commandme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igh thou therefore our iniquities now in the balance, and theirs also that dwell in the world; and so shall it be found which way the scale incline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r when was it that they which dwell upon the earth have not sinned in thy sight? or what nation hath so kept thy commandmen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shalt find that men who may be reckoned  by name have kept thy precepts; but nations thou shalt not fi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y spirit was sore moved, so that I began to speak words full of fear to the Most High, an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Lord that bearest rule, didst thou not not speak at the beginning, when thou didst fashion the earth, and that thyself alone, and commandest the  du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gave thee Adam, a body without a soul? yet it was the workmanship of thine hands, and thou didst breathe into him the breath of life, and he was made living befor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leddest him into paradise, which thy right hand did plant, before ever the earth came for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nto him thou gavest thy one commandment: which he transgressed, and immediately thou appointedst death for him and in his generations; and there were born of him nations and tribes, peoples and kindreds, out of numb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nation walked after their own will, and did ungodly things before thee, and despised thy commandments,  and thou didst not forbid them.]]></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2026-06-04T08:02:45Z</dcterms:created>
  <dcterms:modified xsi:type="dcterms:W3CDTF">2026-06-04T08:02:45Z</dcterms:modified>
  <dc:title>Bible.com.au: 2 ESDRAS 3:1-36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