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159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ESDRAS 2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land lieth in clods of pitch and heaps of ashes: even so also will I do unto them that have not hearkened unto me, saith the Lord Almigh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unto Esdras, Tell my people that I will give them the kingdom of Jerusalem, which I would have given unto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glory also will I take unto me, and give these the everlasting tabernacles, which I had prepared for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have the tree of life for an ointment of sweet savour; they shall neither labour, nor be wea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, and ye shall receive: pray for few days unto you, that they may be shortened: the kingdom is already prepared for you: watc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aven and earth to witness, take them to witness; for I have given up the evil, and created the good: for I live, saith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ther, embrace thy children; I will bring them out with gladness like a dove; stablish their feet; for I have chosen thee, saith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that be dead will I raise up again from their places, and bring them out from their tombs: for I  have known my name in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t, thou mother of the children: for I have chosen thee, saith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help will I send my servants Esaias and Jeremy, after whose counsel I have sanctified and prepared for thee twelve trees laden with divers fruit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I brought this people out of bondage, and I gave them my commandments by my servants the prophets; whom they would not hear, but set my counsels at nou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many fountains flowing with milk and honey, and seven mighty mountains, whereupon there grow roses and lilies, whereby I will fill thy children with jo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right to the widow, judge the fatherless, give to the poor, defend the orphan, clothe the naked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l the broken and the weak, laugh not a lame man to scorn, defend the maimed, and let the blind man come unto the sight of my glor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 old and young within thy wal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soever thou findest the dead, set a sign upon them and commit them to the grave, and I will give thee the first place in my resurrecti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de still, O my people, and take thy rest, for thy quietness shall co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urish thy children, O thou good nurse, and stablish their fee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servants whom I have given thee, there shall not one of them perish; for I will require them from among thy numb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areful overmuch: for when the day of tribulation and anguish cometh, others shall weep and be sorrowful, but thou shalt be merry and have abundanc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shall envy thee, but they shall be able to do nothing against thee, saith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ther that bare them saith unto them, go your way, O my children; for I am a widow and forsak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ands shall cover thee, so that thy children see not  he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joyful, O thou mother, with thy children; for I will deliver thee, saith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y children that sleep, for I shall bring them out of the secret places of the earth, and shew mercy unto them: for I am merciful, saith the Lord Almight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mbrace thy children until I come, and proclaim mercy unto them: for my wells run over, and my grace shall not fai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sdras received a charge from the Lord upon the mount Horeb, that I should go unto Israel; but when I came unto them, they would none of me, and rejected the commandment of the Lor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fore I say unto you, O ye nations, that hear and understand, look for your shepherd, he shall give you everlasting rest; for he is nigh at hand, that shall come in the end of the worl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ready to the rewards of the kingdom, for the everlasting light shall shine upon you for evermo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the shadow of this world, receive the joyfulness of your glory: I call to witness my saviour openl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receive that which is given you of the Lord, and be joyful, giving thanks unto him that hath called you to heavenly kingdom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 up and stand, and behold the number of those that be sealed in the feast of the Lor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ought you up with gladness, and with sorrow and heaviness have I lost you: for ye have sinned before the Lord God, and done that which is evil before m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withdrew them from the shadow of the world have received glorious garments of the Lor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on thy number, O Sion, and make up the reckoning of those of thine that are clothed in white, which have fulfilled the law of the Lor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umber of thy children, whom thou longest for, is fulfilled: beseech the power of the Lord, that thy people, which have been called from the beginning, may be hallowe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sdras saw upon the mount Sion a great multitude, whom I could not number, and they all praised the Lord with songs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midst of them there was a young man of a high stature, taller than all the rest, and upon every one of their heads he set crowns, and was more exalted; whereat I marvelled greatl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asked the angel, and said, What are these, my Lord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 unto me, These be they that have put off the mortal clothing, and put on the immortal, and have confessed the name of God: now are they crowned, and receive palm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 unto the angel, What young man is he that setteth crowns upon them, and giveth them palms in their hands?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answered and said unto me, It is the Son of God, whom they have confessed in the world. Then began I greatly to commend them that stood so stiffly for the name of the Lor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angel said unto me, Go thy way, and tell my people what manner of things, and how great wonders of the Lord God thou hast se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shall I now do unto you? for I am a widow and forsaken: go your way, O my children, and ask mercy of the Lord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O father, I call upon thee for a witness over the mother of these  children, because they would not keep my covenan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bring them to confusion, and their mother to a spoil, that there may be no offspring of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scattered abroad among the heathen, let their names be blotted out of the earth: for they have despised my  covena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thee, Assur, thou that hidest the unrighteous with thee! O thou wicked nation, remember what I did unto Sodom and Gomorrah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2026-06-20T23:54:08Z</dcterms:created>
  <dcterms:modified xsi:type="dcterms:W3CDTF">2026-06-20T23:54:08Z</dcterms:modified>
  <dc:title>Bible.com.au: 2 ESDRAS 2:1-48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