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presProps" Target="presProps.xml"/>
  <Relationship Id="rId54" Type="http://schemas.openxmlformats.org/officeDocument/2006/relationships/viewProps" Target="viewProps.xml"/>
  <Relationship Id="rId5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71552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ESDRAS 14:1-4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thou shalt be taken away from men, and from henceforth thou shalt remain with my Son, and with such as be like thee, until the times be end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the world hath lost its youth, and the times begin to wax ol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the world is divided into twelve parts, and ten parts of it are gone already,  even the half of the tenth par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re remain of it two parts after the middle of the tenth par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w therefore set thine house in order, and reprove thy people, comfort the lowly among them,  and instruct such of them as be wise, and now renounce the life that is corruptib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let go from the mortal thoughts, cast away from thee the burdens of man, put off now thy weak natu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lay aside the thoughts that are most grievous unto thee, and haste thee to remove from these tim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yet worse evils than those which thou hast seen happen shall be done hereaft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look, how much the world shall be weaker through age, so much the more shall evils increase upon them that dwell therei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the truth shall withdraw itself further off, and leasing be hard at hand: for now hasteth  the eagle to come, which thou sawest in visi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upon the third day, I sat under an oak, and, behold, there came a voice out of a bush over against me, and said, Esdras, Esdra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answered I and said,  I will speak before thee, O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ehold, I will go, as thou hast commanded me, and reprove the people that now be: but they that shall be born afterward, who shall admonish them? for the world is set in darkness, and they that dwell therein are without ligh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thy law is burnt, therefore no man knoweth the things that are done of thee, or the works that shall be don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if I have found favour before thee, send the Holy Spirit unto me, and I shall write all that hath been done in the world since the beginning, even the things that were written in thy law, that men may be able to find the path, and that they which would live in the latter days may liv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answered me and said, Go thy way, gather the people together, and say unto them, that they seek thee not for forty day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look thou prepare thee many tablets, and take with thee Sarea, Dabria, Selemia, Ethanus, and Asiel, these five, which are ready to write swiftl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come hither, and I shall light a lamp of understanding in thine heart, which shall not be put out, till the things be ended which thou shalt writ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when thou hast done, some things shalt thou publish openly, and some things shalt thou deliver in secret to the wise: tomorrow this hour shalt thou begin to writ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went I forth, as he commanded me, and gathered all the people together, and sai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ear these words, O Israe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 said, Here am I, Lord. And I stood up upon my fee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Our fathers at the beginning were strangers in Egypt, and they were delivered from thenc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received the law of life, which they kept not, which ye also have transgressed after the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was  the land, even the land of Sion, given you for a possession: but ye yourselves, and your fathers, have done unrighteousness, and have not kept the ways which the Most High commanded yo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forasmuch as he is a righteous judge, he took from you for a while the thing that he had given yo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now ye are here, and your brethren are among you.]]></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refore if so be that ye will rule over your own understanding, and instruct your hearts, ye shall be kept alive, and after death ye shall obtain mercy.]]></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For after death shall the judgement come, when we shall live again: and then shall the names of the righteous be manifest, and the works of the ungodly shall be declare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Let no man therefore come unto me now, nor seek after me these forty day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So I took the five men, as he commanded me, and we went forth into the field, and remained ther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it came to pass on the morrow that, lo, a voice called me, saying, Esdras, open thy mouth, and drink that I give thee to drin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said he unto me, In the bush I did manifestly reveal myself, and talked with Moses, when my people were in bondage in Egyp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n opened I my mouth, and, behold, there was reached unto me a full cup, which was full as it were with water, but the colour of it was like fir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I took it, and drank: and when I had drunk of it, my heart uttered understanding, and wisdom grew in my breast, for my spirit retained its memory:]]></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my mouth was opened, and shut no mor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 Most High gave understanding unto the five men, and they wrote by course the things that were told them, in  characters which they knew not, and they sat forty days: now they wrote in the day-time, and at night they ate brea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s for me, I spake in the day, and by night I held not my tongu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So in forty days were written  fourscore and fourteen book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it came to pass, when the forty days were fulfilled, that the Most High spake unto me, saying, The first that thou hast written publish openly, and let the worthy and unworthy read it:]]></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but keep the seventy last, that thou mayest deliver them to such as be wise among thy peopl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for in them is the spring of understanding, the fountain of wisdom, and the stream of knowledg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I did so.]]></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 sent him, and  he led my people out of Egypt; and I brought him up to the mount of Sinai, where I held him by me for many day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old him many wondrous things, and shewed him the secrets of the times, and the end of the seasons; and commanded him, say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se words shalt thou publish openly, and these shalt thou hid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now I say unto the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Lay up in thy heart the signs that I have shewed, and the dreams that thou hast seen, and the interpretations which thou hast heard:]]></a:t>
            </a:r>
          </a:p>
        </p:txBody>
      </p:sp>
    </p:spTree>
  </p:cSld>
  <p:clrMapOvr>
    <a:masterClrMapping/>
  </p:clrMapOvr>
</p:sld>
</file>

<file path=ppt/theme/theme1.xml><?xml version="1.0" encoding="utf-8"?>
<a:theme xmlns:a="http://schemas.openxmlformats.org/drawingml/2006/main" name="Theme67">
  <a:themeElements>
    <a:clrScheme name="Theme6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2026-06-17T12:27:36Z</dcterms:created>
  <dcterms:modified xsi:type="dcterms:W3CDTF">2026-06-17T12:27:36Z</dcterms:modified>
  <dc:title>Bible.com.au: 2 ESDRAS 14:1-48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