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685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1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let the heads be preserved for the la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beheld, and, lo, the voice went not out of her heads, but from the midst of her bod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numbered  her wings that were over against the other, and, behold, there were eight of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beheld, and, lo, on the right side there arose one wing, and reigned over all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o it was, that when it reigned, the end of it came, and it appeared not, so that the place thereof appeared no more: and the next following rose up, and reigned, and it bare rule a great 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happened, that when it reigned, the end of it came also, so that it appeared no more, like as the fir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lo, there came a voice unto it, and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ar thou that hast borne rule over the earth all this time: this I proclaim unto thee, before thou shalt appear no mo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shall none after thee attain unto thy time, neither unto the half thereo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rose the third, and had the rule as the others before, and it also appeared no 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e second night that I saw a dream, and, behold, there came up from the sea an eagle, which had twelve feathered wings, and three hea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went it with all the wings one after another, as that every one bare rule, and then appeared no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 beheld, and, lo, in process of time the  wings that followed were set up upon the  right side, that they might rule also; and some of them ruled, but within a while they appeared no m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me also of them were set up, but ruled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is I beheld, and, lo, the twelve wings appeared no more, nor two of the little w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as no more left upon the eagle’s body, but the three heads that rested, and six little win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 beheld, and, lo, two little wings divided themselves from the six, and remained under the head that was upon the right side: but four remained in their pl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beheld, and, lo, these  under wings thought to set up themselves, and to have the ru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beheld, and, lo, there was one set up, but within a while it appeared no mo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second also, and it was sooner away than the fir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 beheld, and, lo, the two that remained thought also in themselves to reig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nd, behold, she spread her wings over all the earth, and all the winds of heaven blew on her,  and the clouds were gathered together against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ile they so thought, behold, there awaked one of the heads that were at rest, namely, it  that was in the midst; for that was greater than the two other  hea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 beheld how that it joined the two other  heads with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ehold, the head was turned with them that were with it, and did eat up the two  under wings that thought to have reign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is head held the whole earth in possession, and bare rule over those that dwell therein with much oppression; and it had the governance of the world more than all the wings that had be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fter this I beheld, and, lo, the head also that was in the midst suddenly appeared no more, like as the wi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re remained the two heads, which also in like sort reigned over the earth, and over those that dwell there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 beheld, and, lo, the head upon the right side devoured it that was upon the left si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I heard a voice, which said unto me, Look before thee, and consider the thing that thou see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 beheld, and, lo, as it were a lion roused out of the wood roaring: and I heard how that he sent out a man’s voice unto the eagle, and spake, say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ar thou, I will talk with thee, and the Most High shall say unto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beheld, and out of her wings there grew other  wings over against them; and they became little wings and smal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rt not thou it that remainest of the four beasts, whom I made to reign in my world, that the end of my times might come through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fourth came, and overcame all the beasts that were past, and held the world in governance with great trembling, and the whole compass of the earth with grievous oppression; and so long time dwelt he upon the earth with dece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ou hast judged the earth, but not with tru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thou hast afflicted the meek, thou hast hurt the peaceable, thou hast hated them that speak truth, thou hast loved liars, and destroyed the dwellings of them that brought forth fruit, and cast down the walls of such as did thee no har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refore is thy insolent dealing come up unto the Most High, and thy pride unto the Might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Most High also hath looked upon his times, and, behold, they are ended, and his ages are fulfill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refore appear no more, thou eagle, nor thy horrible wings, nor thy evil little wings, nor thy cruel heads, nor thy hurtful talons, nor all thy vain bod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at all the earth may be refreshed, and be eased, being delivered from thy violence, and that she may hope for the judgement and mercy of him that made h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r heads were at rest: the head in the midst was greater than the other heads, yet rested it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I beheld, and, lo, the eagle flew with her wings, to reign over the earth, and over them that dwell there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beheld how that all things under heaven were subject unto her, and no man spake against her, no, not one creature upon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beheld, and, lo, the eagle rose upon her talons, and uttered her voice to her wings, say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tch not all at once: sleep every one in his own place, and watch by course:]]></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2026-05-30T14:44:24Z</dcterms:created>
  <dcterms:modified xsi:type="dcterms:W3CDTF">2026-05-30T14:44:24Z</dcterms:modified>
  <dc:title>Bible.com.au: 2 ESDRAS 11:1-46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